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88.jpg" ContentType="image/jpg"/>
  <Override PartName="/ppt/media/image89.jpg" ContentType="image/jpg"/>
  <Override PartName="/ppt/media/image90.jpg" ContentType="image/jpg"/>
  <Override PartName="/ppt/media/image91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3" r:id="rId2"/>
    <p:sldId id="277" r:id="rId3"/>
    <p:sldId id="294" r:id="rId4"/>
    <p:sldId id="329" r:id="rId5"/>
    <p:sldId id="295" r:id="rId6"/>
    <p:sldId id="324" r:id="rId7"/>
    <p:sldId id="325" r:id="rId8"/>
    <p:sldId id="326" r:id="rId9"/>
    <p:sldId id="328" r:id="rId10"/>
    <p:sldId id="327" r:id="rId11"/>
    <p:sldId id="330" r:id="rId12"/>
    <p:sldId id="331" r:id="rId13"/>
    <p:sldId id="297" r:id="rId14"/>
    <p:sldId id="296" r:id="rId15"/>
    <p:sldId id="298" r:id="rId16"/>
    <p:sldId id="299" r:id="rId17"/>
    <p:sldId id="317" r:id="rId18"/>
    <p:sldId id="318" r:id="rId19"/>
    <p:sldId id="306" r:id="rId20"/>
    <p:sldId id="319" r:id="rId21"/>
    <p:sldId id="321" r:id="rId22"/>
    <p:sldId id="320" r:id="rId23"/>
    <p:sldId id="332" r:id="rId24"/>
    <p:sldId id="333" r:id="rId25"/>
    <p:sldId id="315" r:id="rId26"/>
    <p:sldId id="316" r:id="rId27"/>
  </p:sldIdLst>
  <p:sldSz cx="12192000" cy="6858000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E00"/>
    <a:srgbClr val="3F50F1"/>
    <a:srgbClr val="F14023"/>
    <a:srgbClr val="9966FF"/>
    <a:srgbClr val="66FF99"/>
    <a:srgbClr val="F65448"/>
    <a:srgbClr val="FEBA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0926-A768-49B8-AB67-85BE64EC00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F94B6-35BF-462B-8B0E-49CA5260D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F94B6-35BF-462B-8B0E-49CA5260D3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9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F94B6-35BF-462B-8B0E-49CA5260D3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30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F94B6-35BF-462B-8B0E-49CA5260D3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63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F94B6-35BF-462B-8B0E-49CA5260D3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39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F94B6-35BF-462B-8B0E-49CA5260D3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96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F94B6-35BF-462B-8B0E-49CA5260D3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00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F94B6-35BF-462B-8B0E-49CA5260D3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88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F94B6-35BF-462B-8B0E-49CA5260D3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28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F94B6-35BF-462B-8B0E-49CA5260D3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4B0-F678-4424-966A-2629C0C1648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6051-27A3-4ACC-84D9-57F160D6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8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4B0-F678-4424-966A-2629C0C1648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6051-27A3-4ACC-84D9-57F160D6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2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4B0-F678-4424-966A-2629C0C1648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6051-27A3-4ACC-84D9-57F160D6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3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4B0-F678-4424-966A-2629C0C1648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6051-27A3-4ACC-84D9-57F160D6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5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4B0-F678-4424-966A-2629C0C1648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6051-27A3-4ACC-84D9-57F160D6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2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4B0-F678-4424-966A-2629C0C1648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6051-27A3-4ACC-84D9-57F160D6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3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4B0-F678-4424-966A-2629C0C1648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6051-27A3-4ACC-84D9-57F160D6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7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4B0-F678-4424-966A-2629C0C1648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6051-27A3-4ACC-84D9-57F160D6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4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4B0-F678-4424-966A-2629C0C1648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6051-27A3-4ACC-84D9-57F160D6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4B0-F678-4424-966A-2629C0C1648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6051-27A3-4ACC-84D9-57F160D6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8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4B0-F678-4424-966A-2629C0C1648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6051-27A3-4ACC-84D9-57F160D6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2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214B0-F678-4424-966A-2629C0C1648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D6051-27A3-4ACC-84D9-57F160D6B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4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pn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emf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jpg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jpg"/><Relationship Id="rId4" Type="http://schemas.openxmlformats.org/officeDocument/2006/relationships/image" Target="../media/image83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3" Type="http://schemas.openxmlformats.org/officeDocument/2006/relationships/image" Target="../media/image86.png"/><Relationship Id="rId7" Type="http://schemas.openxmlformats.org/officeDocument/2006/relationships/image" Target="../media/image90.jp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jpg"/><Relationship Id="rId11" Type="http://schemas.openxmlformats.org/officeDocument/2006/relationships/image" Target="../media/image94.png"/><Relationship Id="rId5" Type="http://schemas.openxmlformats.org/officeDocument/2006/relationships/image" Target="../media/image88.jp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jpeg"/><Relationship Id="rId5" Type="http://schemas.openxmlformats.org/officeDocument/2006/relationships/image" Target="../media/image98.jpg"/><Relationship Id="rId4" Type="http://schemas.openxmlformats.org/officeDocument/2006/relationships/image" Target="../media/image9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3.png"/><Relationship Id="rId4" Type="http://schemas.openxmlformats.org/officeDocument/2006/relationships/image" Target="../media/image10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71666DB-9C42-4A64-A1B2-FF06AB951E1C}"/>
              </a:ext>
            </a:extLst>
          </p:cNvPr>
          <p:cNvSpPr/>
          <p:nvPr/>
        </p:nvSpPr>
        <p:spPr>
          <a:xfrm>
            <a:off x="3906849" y="2298997"/>
            <a:ext cx="4378301" cy="357594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62901CB-8AB7-40EA-A920-0EEE4DE3C730}"/>
              </a:ext>
            </a:extLst>
          </p:cNvPr>
          <p:cNvSpPr/>
          <p:nvPr/>
        </p:nvSpPr>
        <p:spPr>
          <a:xfrm>
            <a:off x="1550126" y="749993"/>
            <a:ext cx="8203474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91834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1206"/>
    </mc:Choice>
    <mc:Fallback xmlns="">
      <p:transition spd="slow" advTm="11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B9A2BF5-B94A-4D94-A04A-F9EFBE0BC30D}"/>
              </a:ext>
            </a:extLst>
          </p:cNvPr>
          <p:cNvSpPr/>
          <p:nvPr/>
        </p:nvSpPr>
        <p:spPr>
          <a:xfrm>
            <a:off x="8181" y="840509"/>
            <a:ext cx="526470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7ED566-FF35-4076-AFFC-874BCC256F02}"/>
              </a:ext>
            </a:extLst>
          </p:cNvPr>
          <p:cNvSpPr/>
          <p:nvPr/>
        </p:nvSpPr>
        <p:spPr>
          <a:xfrm>
            <a:off x="11787052" y="0"/>
            <a:ext cx="395713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B82A6-0639-4D9C-9901-9ECB1E7EDE2C}"/>
              </a:ext>
            </a:extLst>
          </p:cNvPr>
          <p:cNvSpPr/>
          <p:nvPr/>
        </p:nvSpPr>
        <p:spPr>
          <a:xfrm>
            <a:off x="-9234" y="1"/>
            <a:ext cx="526470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1EBE60-7FB1-4D33-BFD2-4E59C49A292E}"/>
              </a:ext>
            </a:extLst>
          </p:cNvPr>
          <p:cNvSpPr/>
          <p:nvPr/>
        </p:nvSpPr>
        <p:spPr>
          <a:xfrm>
            <a:off x="11787053" y="6405152"/>
            <a:ext cx="404948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B0CAE7-05E0-4983-900B-CDA1D374CA81}"/>
              </a:ext>
            </a:extLst>
          </p:cNvPr>
          <p:cNvSpPr/>
          <p:nvPr/>
        </p:nvSpPr>
        <p:spPr>
          <a:xfrm>
            <a:off x="10829110" y="0"/>
            <a:ext cx="957942" cy="4528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21965DB-718B-4BB6-ACC7-2ABC9483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329" y="85583"/>
            <a:ext cx="957942" cy="294163"/>
          </a:xfrm>
        </p:spPr>
        <p:txBody>
          <a:bodyPr/>
          <a:lstStyle/>
          <a:p>
            <a:fld id="{5544D1C8-89DF-40BB-A53D-2D9BA50F9553}" type="slidenum">
              <a:rPr lang="en-US" smtClean="0"/>
              <a:t>10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573B79-1B39-4733-8B10-B321447739A5}"/>
              </a:ext>
            </a:extLst>
          </p:cNvPr>
          <p:cNvSpPr/>
          <p:nvPr/>
        </p:nvSpPr>
        <p:spPr>
          <a:xfrm>
            <a:off x="597098" y="68166"/>
            <a:ext cx="5041702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 MR VIOLATION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7A538C-9D38-46CE-85F5-77748A011496}"/>
              </a:ext>
            </a:extLst>
          </p:cNvPr>
          <p:cNvSpPr/>
          <p:nvPr/>
        </p:nvSpPr>
        <p:spPr>
          <a:xfrm>
            <a:off x="736699" y="585152"/>
            <a:ext cx="3197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b~b¨Zg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Ave¨kKZv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- †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mvk¨vj</a:t>
            </a:r>
            <a:r>
              <a:rPr lang="en-US" sz="2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1600" b="1" dirty="0">
                <a:solidFill>
                  <a:srgbClr val="002060"/>
                </a:solidFill>
              </a:rPr>
              <a:t>(Minimum Requirements)-Social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A8B143A-0E4D-41E7-93AF-2F636B1A0CF5}"/>
              </a:ext>
            </a:extLst>
          </p:cNvPr>
          <p:cNvSpPr/>
          <p:nvPr/>
        </p:nvSpPr>
        <p:spPr>
          <a:xfrm>
            <a:off x="1036025" y="608101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otham SSm B"/>
                <a:ea typeface="Times New Roman" panose="02020603050405020304" pitchFamily="18" charset="0"/>
                <a:cs typeface="Times New Roman" panose="02020603050405020304" pitchFamily="18" charset="0"/>
              </a:rPr>
              <a:t>MR-09</a:t>
            </a:r>
            <a:endParaRPr lang="en-US" b="1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2BA26DE-2BC2-4CCF-A90A-4E4ECE5742CE}"/>
              </a:ext>
            </a:extLst>
          </p:cNvPr>
          <p:cNvSpPr/>
          <p:nvPr/>
        </p:nvSpPr>
        <p:spPr>
          <a:xfrm>
            <a:off x="7101065" y="625442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otham SSm B"/>
                <a:ea typeface="Times New Roman" panose="02020603050405020304" pitchFamily="18" charset="0"/>
                <a:cs typeface="Times New Roman" panose="02020603050405020304" pitchFamily="18" charset="0"/>
              </a:rPr>
              <a:t>MR-10</a:t>
            </a:r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8F27F2-3826-406B-905B-B11943A9727B}"/>
              </a:ext>
            </a:extLst>
          </p:cNvPr>
          <p:cNvSpPr/>
          <p:nvPr/>
        </p:nvSpPr>
        <p:spPr>
          <a:xfrm>
            <a:off x="762559" y="1348359"/>
            <a:ext cx="5694429" cy="43564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6D639E-8A3D-49E6-9709-B6D1DB4D6AA0}"/>
              </a:ext>
            </a:extLst>
          </p:cNvPr>
          <p:cNvSpPr/>
          <p:nvPr/>
        </p:nvSpPr>
        <p:spPr>
          <a:xfrm>
            <a:off x="1959469" y="6119061"/>
            <a:ext cx="2226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wb¤œZg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gRywi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wbwðZKib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D744DB-042B-421F-88E3-B1CFDBAE40E1}"/>
              </a:ext>
            </a:extLst>
          </p:cNvPr>
          <p:cNvSpPr/>
          <p:nvPr/>
        </p:nvSpPr>
        <p:spPr>
          <a:xfrm>
            <a:off x="7978228" y="6275195"/>
            <a:ext cx="3651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AwZwiw³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Kg©N›Uvi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gRywii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cÖvc¨Zv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wbwðZKib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589083" y="610359"/>
            <a:ext cx="5065875" cy="54139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Min Wage logo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" t="4803" r="6727" b="3058"/>
          <a:stretch/>
        </p:blipFill>
        <p:spPr bwMode="auto">
          <a:xfrm>
            <a:off x="4251929" y="1459509"/>
            <a:ext cx="2057400" cy="17476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Image result for minimum wage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457" y="3804523"/>
            <a:ext cx="2042178" cy="170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Picture 71" descr="Image result for legal minimum wage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690" y="4211960"/>
            <a:ext cx="1800630" cy="1596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Picture 72" descr="Related imag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60" y="4295161"/>
            <a:ext cx="1791335" cy="1513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D07919-CE30-48DC-947D-D9506A5E76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24" y="1532709"/>
            <a:ext cx="3177711" cy="39769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329783-15EB-40B0-B012-0829ABA4A3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"/>
          <a:stretch/>
        </p:blipFill>
        <p:spPr>
          <a:xfrm>
            <a:off x="7299577" y="833727"/>
            <a:ext cx="3788728" cy="325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2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17"/>
    </mc:Choice>
    <mc:Fallback xmlns="">
      <p:transition spd="slow" advTm="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2" grpId="0" animBg="1"/>
      <p:bldP spid="3" grpId="0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B9A2BF5-B94A-4D94-A04A-F9EFBE0BC30D}"/>
              </a:ext>
            </a:extLst>
          </p:cNvPr>
          <p:cNvSpPr/>
          <p:nvPr/>
        </p:nvSpPr>
        <p:spPr>
          <a:xfrm>
            <a:off x="8181" y="840509"/>
            <a:ext cx="526470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7ED566-FF35-4076-AFFC-874BCC256F02}"/>
              </a:ext>
            </a:extLst>
          </p:cNvPr>
          <p:cNvSpPr/>
          <p:nvPr/>
        </p:nvSpPr>
        <p:spPr>
          <a:xfrm>
            <a:off x="11787052" y="0"/>
            <a:ext cx="395713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B82A6-0639-4D9C-9901-9ECB1E7EDE2C}"/>
              </a:ext>
            </a:extLst>
          </p:cNvPr>
          <p:cNvSpPr/>
          <p:nvPr/>
        </p:nvSpPr>
        <p:spPr>
          <a:xfrm>
            <a:off x="-9234" y="1"/>
            <a:ext cx="526470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1EBE60-7FB1-4D33-BFD2-4E59C49A292E}"/>
              </a:ext>
            </a:extLst>
          </p:cNvPr>
          <p:cNvSpPr/>
          <p:nvPr/>
        </p:nvSpPr>
        <p:spPr>
          <a:xfrm>
            <a:off x="11787053" y="6405152"/>
            <a:ext cx="404948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B0CAE7-05E0-4983-900B-CDA1D374CA81}"/>
              </a:ext>
            </a:extLst>
          </p:cNvPr>
          <p:cNvSpPr/>
          <p:nvPr/>
        </p:nvSpPr>
        <p:spPr>
          <a:xfrm>
            <a:off x="10829110" y="0"/>
            <a:ext cx="957942" cy="4528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21965DB-718B-4BB6-ACC7-2ABC9483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329" y="85583"/>
            <a:ext cx="957942" cy="294163"/>
          </a:xfrm>
        </p:spPr>
        <p:txBody>
          <a:bodyPr/>
          <a:lstStyle/>
          <a:p>
            <a:fld id="{5544D1C8-89DF-40BB-A53D-2D9BA50F9553}" type="slidenum">
              <a:rPr lang="en-US" smtClean="0"/>
              <a:t>11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573B79-1B39-4733-8B10-B321447739A5}"/>
              </a:ext>
            </a:extLst>
          </p:cNvPr>
          <p:cNvSpPr/>
          <p:nvPr/>
        </p:nvSpPr>
        <p:spPr>
          <a:xfrm>
            <a:off x="597098" y="68166"/>
            <a:ext cx="5041702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 MR VIOLATION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7A538C-9D38-46CE-85F5-77748A011496}"/>
              </a:ext>
            </a:extLst>
          </p:cNvPr>
          <p:cNvSpPr/>
          <p:nvPr/>
        </p:nvSpPr>
        <p:spPr>
          <a:xfrm>
            <a:off x="736699" y="585152"/>
            <a:ext cx="3197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b~b¨Zg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Ave¨kKZv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- †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mvk¨vj</a:t>
            </a:r>
            <a:r>
              <a:rPr lang="en-US" sz="2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1600" b="1" dirty="0">
                <a:solidFill>
                  <a:srgbClr val="002060"/>
                </a:solidFill>
              </a:rPr>
              <a:t>(Minimum Requirements)-Social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A8B143A-0E4D-41E7-93AF-2F636B1A0CF5}"/>
              </a:ext>
            </a:extLst>
          </p:cNvPr>
          <p:cNvSpPr/>
          <p:nvPr/>
        </p:nvSpPr>
        <p:spPr>
          <a:xfrm>
            <a:off x="1036025" y="6081011"/>
            <a:ext cx="864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otham SSm B"/>
                <a:ea typeface="Times New Roman" panose="02020603050405020304" pitchFamily="18" charset="0"/>
                <a:cs typeface="Times New Roman" panose="02020603050405020304" pitchFamily="18" charset="0"/>
              </a:rPr>
              <a:t>MR-11</a:t>
            </a:r>
            <a:endParaRPr lang="en-US" b="1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2BA26DE-2BC2-4CCF-A90A-4E4ECE5742CE}"/>
              </a:ext>
            </a:extLst>
          </p:cNvPr>
          <p:cNvSpPr/>
          <p:nvPr/>
        </p:nvSpPr>
        <p:spPr>
          <a:xfrm>
            <a:off x="7101065" y="625442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otham SSm B"/>
                <a:ea typeface="Times New Roman" panose="02020603050405020304" pitchFamily="18" charset="0"/>
                <a:cs typeface="Times New Roman" panose="02020603050405020304" pitchFamily="18" charset="0"/>
              </a:rPr>
              <a:t>MR-12</a:t>
            </a:r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8F27F2-3826-406B-905B-B11943A9727B}"/>
              </a:ext>
            </a:extLst>
          </p:cNvPr>
          <p:cNvSpPr/>
          <p:nvPr/>
        </p:nvSpPr>
        <p:spPr>
          <a:xfrm>
            <a:off x="762560" y="1348359"/>
            <a:ext cx="5583392" cy="46759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6D639E-8A3D-49E6-9709-B6D1DB4D6AA0}"/>
              </a:ext>
            </a:extLst>
          </p:cNvPr>
          <p:cNvSpPr/>
          <p:nvPr/>
        </p:nvSpPr>
        <p:spPr>
          <a:xfrm>
            <a:off x="1959469" y="6119061"/>
            <a:ext cx="2720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h_vh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_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dvqvi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Gjvg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wbwðZKib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D744DB-042B-421F-88E3-B1CFDBAE40E1}"/>
              </a:ext>
            </a:extLst>
          </p:cNvPr>
          <p:cNvSpPr/>
          <p:nvPr/>
        </p:nvSpPr>
        <p:spPr>
          <a:xfrm>
            <a:off x="7978228" y="6275195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cÖwZwU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d¬v‡i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yBwU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ewn©Mgb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9070" y="840509"/>
            <a:ext cx="4590333" cy="48642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Related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89" y="1530578"/>
            <a:ext cx="1734398" cy="201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Image result for fire alarm system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81" y="1530578"/>
            <a:ext cx="1587523" cy="1996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Related 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060" y="1530578"/>
            <a:ext cx="1684370" cy="1996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Related imag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60" y="3689908"/>
            <a:ext cx="5231841" cy="2164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Image result for aisle mark logo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470" y="1171075"/>
            <a:ext cx="1791136" cy="2014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 descr="Related image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1" t="2837" r="25790" b="3901"/>
          <a:stretch/>
        </p:blipFill>
        <p:spPr bwMode="auto">
          <a:xfrm>
            <a:off x="9226544" y="1135515"/>
            <a:ext cx="1770550" cy="2050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Image result for graments exit door logo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684" y="3689908"/>
            <a:ext cx="2027552" cy="14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Image result for emgerncy light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4" t="16486" b="2845"/>
          <a:stretch/>
        </p:blipFill>
        <p:spPr bwMode="auto">
          <a:xfrm>
            <a:off x="9134773" y="3689907"/>
            <a:ext cx="1954093" cy="145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063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17"/>
    </mc:Choice>
    <mc:Fallback xmlns="">
      <p:transition spd="slow" advTm="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2" grpId="0" animBg="1"/>
      <p:bldP spid="3" grpId="0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B9A2BF5-B94A-4D94-A04A-F9EFBE0BC30D}"/>
              </a:ext>
            </a:extLst>
          </p:cNvPr>
          <p:cNvSpPr/>
          <p:nvPr/>
        </p:nvSpPr>
        <p:spPr>
          <a:xfrm>
            <a:off x="8181" y="840509"/>
            <a:ext cx="526470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7ED566-FF35-4076-AFFC-874BCC256F02}"/>
              </a:ext>
            </a:extLst>
          </p:cNvPr>
          <p:cNvSpPr/>
          <p:nvPr/>
        </p:nvSpPr>
        <p:spPr>
          <a:xfrm>
            <a:off x="11787052" y="0"/>
            <a:ext cx="395713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B82A6-0639-4D9C-9901-9ECB1E7EDE2C}"/>
              </a:ext>
            </a:extLst>
          </p:cNvPr>
          <p:cNvSpPr/>
          <p:nvPr/>
        </p:nvSpPr>
        <p:spPr>
          <a:xfrm>
            <a:off x="-9234" y="1"/>
            <a:ext cx="526470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1EBE60-7FB1-4D33-BFD2-4E59C49A292E}"/>
              </a:ext>
            </a:extLst>
          </p:cNvPr>
          <p:cNvSpPr/>
          <p:nvPr/>
        </p:nvSpPr>
        <p:spPr>
          <a:xfrm>
            <a:off x="11787053" y="6405152"/>
            <a:ext cx="404948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B0CAE7-05E0-4983-900B-CDA1D374CA81}"/>
              </a:ext>
            </a:extLst>
          </p:cNvPr>
          <p:cNvSpPr/>
          <p:nvPr/>
        </p:nvSpPr>
        <p:spPr>
          <a:xfrm>
            <a:off x="10829110" y="0"/>
            <a:ext cx="957942" cy="4528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21965DB-718B-4BB6-ACC7-2ABC9483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329" y="85583"/>
            <a:ext cx="957942" cy="294163"/>
          </a:xfrm>
        </p:spPr>
        <p:txBody>
          <a:bodyPr/>
          <a:lstStyle/>
          <a:p>
            <a:fld id="{5544D1C8-89DF-40BB-A53D-2D9BA50F9553}" type="slidenum">
              <a:rPr lang="en-US" smtClean="0"/>
              <a:t>12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573B79-1B39-4733-8B10-B321447739A5}"/>
              </a:ext>
            </a:extLst>
          </p:cNvPr>
          <p:cNvSpPr/>
          <p:nvPr/>
        </p:nvSpPr>
        <p:spPr>
          <a:xfrm>
            <a:off x="597098" y="68166"/>
            <a:ext cx="5041702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 MR VIOLATION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7A538C-9D38-46CE-85F5-77748A011496}"/>
              </a:ext>
            </a:extLst>
          </p:cNvPr>
          <p:cNvSpPr/>
          <p:nvPr/>
        </p:nvSpPr>
        <p:spPr>
          <a:xfrm>
            <a:off x="736699" y="585152"/>
            <a:ext cx="3197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b~b¨Zg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Ave¨kKZv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- †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mvk¨vj</a:t>
            </a:r>
            <a:r>
              <a:rPr lang="en-US" sz="2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1600" b="1" dirty="0">
                <a:solidFill>
                  <a:srgbClr val="002060"/>
                </a:solidFill>
              </a:rPr>
              <a:t>(Minimum Requirements)-Social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A8B143A-0E4D-41E7-93AF-2F636B1A0CF5}"/>
              </a:ext>
            </a:extLst>
          </p:cNvPr>
          <p:cNvSpPr/>
          <p:nvPr/>
        </p:nvSpPr>
        <p:spPr>
          <a:xfrm>
            <a:off x="1036025" y="608101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otham SSm B"/>
                <a:ea typeface="Times New Roman" panose="02020603050405020304" pitchFamily="18" charset="0"/>
                <a:cs typeface="Times New Roman" panose="02020603050405020304" pitchFamily="18" charset="0"/>
              </a:rPr>
              <a:t>MR-13</a:t>
            </a:r>
            <a:endParaRPr lang="en-US" b="1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2BA26DE-2BC2-4CCF-A90A-4E4ECE5742CE}"/>
              </a:ext>
            </a:extLst>
          </p:cNvPr>
          <p:cNvSpPr/>
          <p:nvPr/>
        </p:nvSpPr>
        <p:spPr>
          <a:xfrm>
            <a:off x="6453256" y="617415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otham SSm B"/>
                <a:ea typeface="Times New Roman" panose="02020603050405020304" pitchFamily="18" charset="0"/>
                <a:cs typeface="Times New Roman" panose="02020603050405020304" pitchFamily="18" charset="0"/>
              </a:rPr>
              <a:t>MR-14</a:t>
            </a:r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8F27F2-3826-406B-905B-B11943A9727B}"/>
              </a:ext>
            </a:extLst>
          </p:cNvPr>
          <p:cNvSpPr/>
          <p:nvPr/>
        </p:nvSpPr>
        <p:spPr>
          <a:xfrm>
            <a:off x="762560" y="1348359"/>
            <a:ext cx="5583392" cy="4356405"/>
          </a:xfrm>
          <a:prstGeom prst="rect">
            <a:avLst/>
          </a:prstGeom>
          <a:solidFill>
            <a:srgbClr val="66FF99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6D639E-8A3D-49E6-9709-B6D1DB4D6AA0}"/>
              </a:ext>
            </a:extLst>
          </p:cNvPr>
          <p:cNvSpPr/>
          <p:nvPr/>
        </p:nvSpPr>
        <p:spPr>
          <a:xfrm>
            <a:off x="1959469" y="6119061"/>
            <a:ext cx="3938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PjvP‡ji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c_ ¯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úó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njy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evavgy³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ivLv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D744DB-042B-421F-88E3-B1CFDBAE40E1}"/>
              </a:ext>
            </a:extLst>
          </p:cNvPr>
          <p:cNvSpPr/>
          <p:nvPr/>
        </p:nvSpPr>
        <p:spPr>
          <a:xfrm>
            <a:off x="7222445" y="6163246"/>
            <a:ext cx="4594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ch©vß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cwigvb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dqvi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G·wUs¸Bmvi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my¯úó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e¨enviwewa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558535" y="591819"/>
            <a:ext cx="5014921" cy="543245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Image result for graments aisle mark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82" y="1555845"/>
            <a:ext cx="2590183" cy="1814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Image result for graments aisle mark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83" y="1555844"/>
            <a:ext cx="2486474" cy="1787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Image result for aisle mark 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50" y="3526561"/>
            <a:ext cx="2542516" cy="1928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Image result for aisle mark log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45" y="3550374"/>
            <a:ext cx="2400811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Related imag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838" y="843452"/>
            <a:ext cx="2252912" cy="154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Image result for fire extinguisher logo &amp;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275" y="817656"/>
            <a:ext cx="1846580" cy="156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Image result for fire extinguisher instruction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4" t="2958" r="24399" b="4806"/>
          <a:stretch/>
        </p:blipFill>
        <p:spPr bwMode="auto">
          <a:xfrm>
            <a:off x="9154454" y="2577066"/>
            <a:ext cx="2009775" cy="16673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Image result for fire extinguisher logo &amp;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838" y="2581246"/>
            <a:ext cx="2172779" cy="1703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https://upload.wikimedia.org/wikipedia/commons/thumb/8/8f/Fire_inside_an_abandoned_convent_in_Massueville%2C_Quebec%2C_Canada.jpg/1024px-Fire_inside_an_abandoned_convent_in_Massueville%2C_Quebec%2C_Canada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687" y="4434877"/>
            <a:ext cx="3253357" cy="1466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514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17"/>
    </mc:Choice>
    <mc:Fallback xmlns="">
      <p:transition spd="slow" advTm="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2" grpId="0" animBg="1"/>
      <p:bldP spid="3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71666DB-9C42-4A64-A1B2-FF06AB951E1C}"/>
              </a:ext>
            </a:extLst>
          </p:cNvPr>
          <p:cNvSpPr/>
          <p:nvPr/>
        </p:nvSpPr>
        <p:spPr>
          <a:xfrm>
            <a:off x="0" y="767408"/>
            <a:ext cx="12174583" cy="6090592"/>
          </a:xfrm>
          <a:prstGeom prst="rect">
            <a:avLst/>
          </a:prstGeom>
          <a:blipFill dpi="0" rotWithShape="1"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9A2BF5-B94A-4D94-A04A-F9EFBE0BC30D}"/>
              </a:ext>
            </a:extLst>
          </p:cNvPr>
          <p:cNvSpPr/>
          <p:nvPr/>
        </p:nvSpPr>
        <p:spPr>
          <a:xfrm>
            <a:off x="8181" y="840509"/>
            <a:ext cx="526470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7ED566-FF35-4076-AFFC-874BCC256F02}"/>
              </a:ext>
            </a:extLst>
          </p:cNvPr>
          <p:cNvSpPr/>
          <p:nvPr/>
        </p:nvSpPr>
        <p:spPr>
          <a:xfrm>
            <a:off x="11787052" y="0"/>
            <a:ext cx="395713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B82A6-0639-4D9C-9901-9ECB1E7EDE2C}"/>
              </a:ext>
            </a:extLst>
          </p:cNvPr>
          <p:cNvSpPr/>
          <p:nvPr/>
        </p:nvSpPr>
        <p:spPr>
          <a:xfrm>
            <a:off x="-9234" y="1"/>
            <a:ext cx="526470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1EBE60-7FB1-4D33-BFD2-4E59C49A292E}"/>
              </a:ext>
            </a:extLst>
          </p:cNvPr>
          <p:cNvSpPr/>
          <p:nvPr/>
        </p:nvSpPr>
        <p:spPr>
          <a:xfrm>
            <a:off x="11787053" y="6405152"/>
            <a:ext cx="404948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B0CAE7-05E0-4983-900B-CDA1D374CA81}"/>
              </a:ext>
            </a:extLst>
          </p:cNvPr>
          <p:cNvSpPr/>
          <p:nvPr/>
        </p:nvSpPr>
        <p:spPr>
          <a:xfrm>
            <a:off x="10829110" y="0"/>
            <a:ext cx="957942" cy="4528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21965DB-718B-4BB6-ACC7-2ABC9483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329" y="85583"/>
            <a:ext cx="957942" cy="294163"/>
          </a:xfrm>
        </p:spPr>
        <p:txBody>
          <a:bodyPr/>
          <a:lstStyle/>
          <a:p>
            <a:fld id="{5544D1C8-89DF-40BB-A53D-2D9BA50F9553}" type="slidenum">
              <a:rPr lang="en-US" smtClean="0"/>
              <a:t>13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573B79-1B39-4733-8B10-B321447739A5}"/>
              </a:ext>
            </a:extLst>
          </p:cNvPr>
          <p:cNvSpPr/>
          <p:nvPr/>
        </p:nvSpPr>
        <p:spPr>
          <a:xfrm>
            <a:off x="597098" y="68166"/>
            <a:ext cx="5041702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 MR VIOLATION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048455A-4DD9-4B99-8F37-DC2814A47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179" y="1740159"/>
            <a:ext cx="9144000" cy="4670720"/>
          </a:xfrm>
        </p:spPr>
        <p:txBody>
          <a:bodyPr>
            <a:normAutofit/>
          </a:bodyPr>
          <a:lstStyle/>
          <a:p>
            <a:pPr marL="1143000" indent="-1143000" algn="l">
              <a:buFont typeface="+mj-lt"/>
              <a:buAutoNum type="arabicPeriod"/>
            </a:pPr>
            <a:r>
              <a:rPr lang="en-US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KwgK¨vj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Bb‡fbUwi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÷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KwgK¨vj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µq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bxwZgvjv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1143000" indent="-1143000" algn="l">
              <a:buFont typeface="+mj-lt"/>
              <a:buAutoNum type="arabicPeriod"/>
            </a:pPr>
            <a:r>
              <a:rPr lang="en-US" dirty="0">
                <a:latin typeface="SutonnyMJ" pitchFamily="2" charset="0"/>
                <a:cs typeface="SutonnyMJ" pitchFamily="2" charset="0"/>
              </a:rPr>
              <a:t>GBP GÛ Gg KZ©„K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wbwl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× ˆRe `ª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veK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ivLv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1143000" indent="-1143000" algn="l">
              <a:buFont typeface="+mj-lt"/>
              <a:buAutoNum type="arabicPeriod"/>
            </a:pPr>
            <a:r>
              <a:rPr lang="en-US" dirty="0">
                <a:latin typeface="SutonnyMJ" pitchFamily="2" charset="0"/>
                <a:cs typeface="SutonnyMJ" pitchFamily="2" charset="0"/>
              </a:rPr>
              <a:t>µ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qK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…Z we`¨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yr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cÖvK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wZK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M¨vm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wgUv‡ii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¨‡g Z_¨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ivLv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Dr‡m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cvwbi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wgUvi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vcb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cÖvWvKkb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Bb‡j‡U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cvwbi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wgUvi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vcb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dirty="0" err="1">
                <a:latin typeface="SutonnyMJ" pitchFamily="2" charset="0"/>
                <a:cs typeface="SutonnyMJ" pitchFamily="2" charset="0"/>
              </a:rPr>
              <a:t>BwUwc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AvDU‡j‡U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cvwbi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wgUvi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vcb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dirty="0">
                <a:latin typeface="SutonnyMJ" pitchFamily="2" charset="0"/>
                <a:cs typeface="SutonnyMJ" pitchFamily="2" charset="0"/>
              </a:rPr>
              <a:t>Zij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e‡R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©¨i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gvbgvÎv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RWwWGBPwm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Gi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dvDb‡Wkb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j‡fj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dirty="0" err="1">
                <a:latin typeface="SutonnyMJ" pitchFamily="2" charset="0"/>
                <a:cs typeface="SutonnyMJ" pitchFamily="2" charset="0"/>
              </a:rPr>
              <a:t>BwUwc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Gi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me©wb¤œ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†MÖW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njy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`|</a:t>
            </a:r>
          </a:p>
          <a:p>
            <a:pPr algn="l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7A538C-9D38-46CE-85F5-77748A011496}"/>
              </a:ext>
            </a:extLst>
          </p:cNvPr>
          <p:cNvSpPr/>
          <p:nvPr/>
        </p:nvSpPr>
        <p:spPr>
          <a:xfrm>
            <a:off x="736698" y="585152"/>
            <a:ext cx="4093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b~b¨Zg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Ave¨kKZv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GbfvBib‡g›U</a:t>
            </a:r>
            <a:r>
              <a:rPr lang="en-US" sz="2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1600" b="1" dirty="0">
                <a:solidFill>
                  <a:srgbClr val="002060"/>
                </a:solidFill>
              </a:rPr>
              <a:t>(Minimum Requirements)-ENVIRONMENT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7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17"/>
    </mc:Choice>
    <mc:Fallback xmlns="">
      <p:transition spd="slow" advTm="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B9A2BF5-B94A-4D94-A04A-F9EFBE0BC30D}"/>
              </a:ext>
            </a:extLst>
          </p:cNvPr>
          <p:cNvSpPr/>
          <p:nvPr/>
        </p:nvSpPr>
        <p:spPr>
          <a:xfrm>
            <a:off x="8181" y="840509"/>
            <a:ext cx="526470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7ED566-FF35-4076-AFFC-874BCC256F02}"/>
              </a:ext>
            </a:extLst>
          </p:cNvPr>
          <p:cNvSpPr/>
          <p:nvPr/>
        </p:nvSpPr>
        <p:spPr>
          <a:xfrm>
            <a:off x="11787052" y="0"/>
            <a:ext cx="395713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B82A6-0639-4D9C-9901-9ECB1E7EDE2C}"/>
              </a:ext>
            </a:extLst>
          </p:cNvPr>
          <p:cNvSpPr/>
          <p:nvPr/>
        </p:nvSpPr>
        <p:spPr>
          <a:xfrm>
            <a:off x="-9234" y="1"/>
            <a:ext cx="526470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1EBE60-7FB1-4D33-BFD2-4E59C49A292E}"/>
              </a:ext>
            </a:extLst>
          </p:cNvPr>
          <p:cNvSpPr/>
          <p:nvPr/>
        </p:nvSpPr>
        <p:spPr>
          <a:xfrm>
            <a:off x="11787053" y="6405152"/>
            <a:ext cx="404948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B0CAE7-05E0-4983-900B-CDA1D374CA81}"/>
              </a:ext>
            </a:extLst>
          </p:cNvPr>
          <p:cNvSpPr/>
          <p:nvPr/>
        </p:nvSpPr>
        <p:spPr>
          <a:xfrm>
            <a:off x="10829110" y="0"/>
            <a:ext cx="957942" cy="4528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21965DB-718B-4BB6-ACC7-2ABC9483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329" y="85583"/>
            <a:ext cx="957942" cy="294163"/>
          </a:xfrm>
        </p:spPr>
        <p:txBody>
          <a:bodyPr/>
          <a:lstStyle/>
          <a:p>
            <a:fld id="{5544D1C8-89DF-40BB-A53D-2D9BA50F9553}" type="slidenum">
              <a:rPr lang="en-US" smtClean="0"/>
              <a:t>14</a:t>
            </a:fld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D435AD-0E96-4D09-B475-D73C74DF3844}"/>
              </a:ext>
            </a:extLst>
          </p:cNvPr>
          <p:cNvSpPr/>
          <p:nvPr/>
        </p:nvSpPr>
        <p:spPr>
          <a:xfrm>
            <a:off x="610104" y="43140"/>
            <a:ext cx="9999443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WMS-WAGE MANAGEMENT SYSTEM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65550-E235-4F1D-9437-15AABA7D2E88}"/>
              </a:ext>
            </a:extLst>
          </p:cNvPr>
          <p:cNvSpPr/>
          <p:nvPr/>
        </p:nvSpPr>
        <p:spPr>
          <a:xfrm>
            <a:off x="801713" y="1172590"/>
            <a:ext cx="3572759" cy="461665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91623" y="2477992"/>
            <a:ext cx="2884872" cy="646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Wage based on performance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1730" y="1879196"/>
            <a:ext cx="2910877" cy="6674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6552" y="3245433"/>
            <a:ext cx="2900183" cy="6738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Good performance higher wage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35146" y="3847794"/>
            <a:ext cx="2853483" cy="6431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Performance  Bonus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6552" y="4618092"/>
            <a:ext cx="2809344" cy="660765"/>
          </a:xfrm>
          <a:prstGeom prst="rect">
            <a:avLst/>
          </a:prstGeom>
          <a:solidFill>
            <a:srgbClr val="BD3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Sikll</a:t>
            </a:r>
            <a:r>
              <a:rPr lang="en-US" dirty="0"/>
              <a:t> Development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7660" y="5198442"/>
            <a:ext cx="2712231" cy="6476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Skill Matrix</a:t>
            </a:r>
          </a:p>
        </p:txBody>
      </p:sp>
      <p:sp>
        <p:nvSpPr>
          <p:cNvPr id="3" name="Rectangle 2"/>
          <p:cNvSpPr/>
          <p:nvPr/>
        </p:nvSpPr>
        <p:spPr>
          <a:xfrm>
            <a:off x="720878" y="2015116"/>
            <a:ext cx="2635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Higher worker satisfaction</a:t>
            </a:r>
          </a:p>
        </p:txBody>
      </p:sp>
      <p:pic>
        <p:nvPicPr>
          <p:cNvPr id="26" name="Picture 25" descr="Image result for smile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984" y="1677346"/>
            <a:ext cx="1114425" cy="103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People logo sport vector fitness logotype sportsman winner and competition icons illustration isolated people silhouett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1" t="22780" r="22829" b="54853"/>
          <a:stretch/>
        </p:blipFill>
        <p:spPr bwMode="auto">
          <a:xfrm>
            <a:off x="4120250" y="2942402"/>
            <a:ext cx="1390367" cy="14492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51" y="4588833"/>
            <a:ext cx="1120857" cy="111091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8366AEA-9E5D-4D74-A8E5-DE45BF59784C}"/>
              </a:ext>
            </a:extLst>
          </p:cNvPr>
          <p:cNvSpPr/>
          <p:nvPr/>
        </p:nvSpPr>
        <p:spPr>
          <a:xfrm>
            <a:off x="5926502" y="1215681"/>
            <a:ext cx="357275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EMPLOYERS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05618" y="1972560"/>
            <a:ext cx="2712231" cy="8835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Good Product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219822" y="3286147"/>
            <a:ext cx="2712231" cy="8835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Good Performance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84104" y="4726620"/>
            <a:ext cx="2712231" cy="883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Lower Worker turnover</a:t>
            </a:r>
          </a:p>
        </p:txBody>
      </p:sp>
      <p:pic>
        <p:nvPicPr>
          <p:cNvPr id="33" name="Picture 32" descr="vector logo design of deal handshake sign meaning of friendship, partnership cooperation, business teamwork and trust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0" t="5031" r="15337" b="31728"/>
          <a:stretch/>
        </p:blipFill>
        <p:spPr bwMode="auto">
          <a:xfrm>
            <a:off x="9781226" y="1893017"/>
            <a:ext cx="1691005" cy="8970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Related image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8"/>
          <a:stretch/>
        </p:blipFill>
        <p:spPr bwMode="auto">
          <a:xfrm rot="156623">
            <a:off x="9758167" y="3099429"/>
            <a:ext cx="1607918" cy="1185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Related imag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949" y="4413211"/>
            <a:ext cx="1771269" cy="12465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807315" y="637427"/>
            <a:ext cx="305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Benefits for Workers &amp; Factory</a:t>
            </a:r>
          </a:p>
        </p:txBody>
      </p:sp>
      <p:pic>
        <p:nvPicPr>
          <p:cNvPr id="36" name="Picture 35" descr="Red and green arrows icon. Vector illustration isolated on white background."/>
          <p:cNvPicPr/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3" t="18114" r="9659" b="27504"/>
          <a:stretch/>
        </p:blipFill>
        <p:spPr bwMode="auto">
          <a:xfrm rot="5242247">
            <a:off x="3478400" y="4665103"/>
            <a:ext cx="371475" cy="600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Red and green arrows icon. Vector illustration isolated on white background.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3" t="18114" r="9659" b="27504"/>
          <a:stretch/>
        </p:blipFill>
        <p:spPr bwMode="auto">
          <a:xfrm rot="5400000">
            <a:off x="9083106" y="3510721"/>
            <a:ext cx="371475" cy="600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Red and green arrows icon. Vector illustration isolated on white background.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8" t="20475" r="56291" b="27925"/>
          <a:stretch/>
        </p:blipFill>
        <p:spPr bwMode="auto">
          <a:xfrm rot="16200000">
            <a:off x="9156738" y="4912168"/>
            <a:ext cx="357054" cy="572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8979489" y="2375377"/>
            <a:ext cx="426878" cy="253625"/>
          </a:xfrm>
          <a:prstGeom prst="rightArrow">
            <a:avLst>
              <a:gd name="adj1" fmla="val 49999"/>
              <a:gd name="adj2" fmla="val 83074"/>
            </a:avLst>
          </a:prstGeom>
          <a:solidFill>
            <a:srgbClr val="3F50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3441500" y="3453914"/>
            <a:ext cx="426878" cy="253625"/>
          </a:xfrm>
          <a:prstGeom prst="rightArrow">
            <a:avLst>
              <a:gd name="adj1" fmla="val 49999"/>
              <a:gd name="adj2" fmla="val 83074"/>
            </a:avLst>
          </a:prstGeom>
          <a:solidFill>
            <a:srgbClr val="3F50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Red and green arrows icon. Vector illustration isolated on white background."/>
          <p:cNvPicPr/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3" t="18114" r="9659" b="27504"/>
          <a:stretch/>
        </p:blipFill>
        <p:spPr bwMode="auto">
          <a:xfrm rot="5242247">
            <a:off x="3548186" y="1931877"/>
            <a:ext cx="371475" cy="600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600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17"/>
    </mc:Choice>
    <mc:Fallback xmlns="">
      <p:transition spd="slow" advTm="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29" grpId="0" animBg="1"/>
      <p:bldP spid="30" grpId="0" animBg="1"/>
      <p:bldP spid="31" grpId="0" animBg="1"/>
      <p:bldP spid="32" grpId="0" animBg="1"/>
      <p:bldP spid="4" grpId="0"/>
      <p:bldP spid="7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B9A2BF5-B94A-4D94-A04A-F9EFBE0BC30D}"/>
              </a:ext>
            </a:extLst>
          </p:cNvPr>
          <p:cNvSpPr/>
          <p:nvPr/>
        </p:nvSpPr>
        <p:spPr>
          <a:xfrm>
            <a:off x="8181" y="840509"/>
            <a:ext cx="526470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7ED566-FF35-4076-AFFC-874BCC256F02}"/>
              </a:ext>
            </a:extLst>
          </p:cNvPr>
          <p:cNvSpPr/>
          <p:nvPr/>
        </p:nvSpPr>
        <p:spPr>
          <a:xfrm>
            <a:off x="11787052" y="0"/>
            <a:ext cx="395713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B82A6-0639-4D9C-9901-9ECB1E7EDE2C}"/>
              </a:ext>
            </a:extLst>
          </p:cNvPr>
          <p:cNvSpPr/>
          <p:nvPr/>
        </p:nvSpPr>
        <p:spPr>
          <a:xfrm>
            <a:off x="-9234" y="1"/>
            <a:ext cx="526470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1EBE60-7FB1-4D33-BFD2-4E59C49A292E}"/>
              </a:ext>
            </a:extLst>
          </p:cNvPr>
          <p:cNvSpPr/>
          <p:nvPr/>
        </p:nvSpPr>
        <p:spPr>
          <a:xfrm>
            <a:off x="11787053" y="6405152"/>
            <a:ext cx="404948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B0CAE7-05E0-4983-900B-CDA1D374CA81}"/>
              </a:ext>
            </a:extLst>
          </p:cNvPr>
          <p:cNvSpPr/>
          <p:nvPr/>
        </p:nvSpPr>
        <p:spPr>
          <a:xfrm>
            <a:off x="10829110" y="0"/>
            <a:ext cx="957942" cy="4528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21965DB-718B-4BB6-ACC7-2ABC9483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329" y="85583"/>
            <a:ext cx="957942" cy="294163"/>
          </a:xfrm>
        </p:spPr>
        <p:txBody>
          <a:bodyPr/>
          <a:lstStyle/>
          <a:p>
            <a:fld id="{5544D1C8-89DF-40BB-A53D-2D9BA50F9553}" type="slidenum">
              <a:rPr lang="en-US" smtClean="0"/>
              <a:t>15</a:t>
            </a:fld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99B68C-23AC-4A8B-868D-6938C08CF44A}"/>
              </a:ext>
            </a:extLst>
          </p:cNvPr>
          <p:cNvSpPr/>
          <p:nvPr/>
        </p:nvSpPr>
        <p:spPr>
          <a:xfrm>
            <a:off x="610104" y="43140"/>
            <a:ext cx="9999443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ROADMAP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FFDEB-3EEA-4E2F-A622-AA5F77799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58" t="23417" r="20949" b="13554"/>
          <a:stretch/>
        </p:blipFill>
        <p:spPr>
          <a:xfrm>
            <a:off x="690037" y="840509"/>
            <a:ext cx="10987233" cy="582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63280"/>
      </p:ext>
    </p:extLst>
  </p:cSld>
  <p:clrMapOvr>
    <a:masterClrMapping/>
  </p:clrMapOvr>
  <p:transition spd="slow" advTm="817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B9A2BF5-B94A-4D94-A04A-F9EFBE0BC30D}"/>
              </a:ext>
            </a:extLst>
          </p:cNvPr>
          <p:cNvSpPr/>
          <p:nvPr/>
        </p:nvSpPr>
        <p:spPr>
          <a:xfrm>
            <a:off x="8181" y="840509"/>
            <a:ext cx="526470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7ED566-FF35-4076-AFFC-874BCC256F02}"/>
              </a:ext>
            </a:extLst>
          </p:cNvPr>
          <p:cNvSpPr/>
          <p:nvPr/>
        </p:nvSpPr>
        <p:spPr>
          <a:xfrm>
            <a:off x="11787052" y="0"/>
            <a:ext cx="395713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B82A6-0639-4D9C-9901-9ECB1E7EDE2C}"/>
              </a:ext>
            </a:extLst>
          </p:cNvPr>
          <p:cNvSpPr/>
          <p:nvPr/>
        </p:nvSpPr>
        <p:spPr>
          <a:xfrm>
            <a:off x="-9234" y="1"/>
            <a:ext cx="526470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1EBE60-7FB1-4D33-BFD2-4E59C49A292E}"/>
              </a:ext>
            </a:extLst>
          </p:cNvPr>
          <p:cNvSpPr/>
          <p:nvPr/>
        </p:nvSpPr>
        <p:spPr>
          <a:xfrm>
            <a:off x="11787053" y="6405152"/>
            <a:ext cx="404948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B0CAE7-05E0-4983-900B-CDA1D374CA81}"/>
              </a:ext>
            </a:extLst>
          </p:cNvPr>
          <p:cNvSpPr/>
          <p:nvPr/>
        </p:nvSpPr>
        <p:spPr>
          <a:xfrm>
            <a:off x="10829110" y="0"/>
            <a:ext cx="957942" cy="4528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21965DB-718B-4BB6-ACC7-2ABC9483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329" y="85583"/>
            <a:ext cx="957942" cy="294163"/>
          </a:xfrm>
        </p:spPr>
        <p:txBody>
          <a:bodyPr/>
          <a:lstStyle/>
          <a:p>
            <a:fld id="{5544D1C8-89DF-40BB-A53D-2D9BA50F9553}" type="slidenum">
              <a:rPr lang="en-US" smtClean="0"/>
              <a:t>16</a:t>
            </a:fld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99B68C-23AC-4A8B-868D-6938C08CF44A}"/>
              </a:ext>
            </a:extLst>
          </p:cNvPr>
          <p:cNvSpPr/>
          <p:nvPr/>
        </p:nvSpPr>
        <p:spPr>
          <a:xfrm>
            <a:off x="610104" y="43140"/>
            <a:ext cx="9999443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MANAGEMENT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706A106E-A30E-465C-892C-505A1C99B1A7}"/>
              </a:ext>
            </a:extLst>
          </p:cNvPr>
          <p:cNvSpPr/>
          <p:nvPr/>
        </p:nvSpPr>
        <p:spPr>
          <a:xfrm>
            <a:off x="3095632" y="1720685"/>
            <a:ext cx="5590794" cy="1611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BE79C425-6071-434E-9593-4B1E3367B3BD}"/>
              </a:ext>
            </a:extLst>
          </p:cNvPr>
          <p:cNvSpPr/>
          <p:nvPr/>
        </p:nvSpPr>
        <p:spPr>
          <a:xfrm>
            <a:off x="3255651" y="1822794"/>
            <a:ext cx="1191768" cy="1405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D5E5CD6C-304E-42F4-9F61-E8D6E677E115}"/>
              </a:ext>
            </a:extLst>
          </p:cNvPr>
          <p:cNvSpPr/>
          <p:nvPr/>
        </p:nvSpPr>
        <p:spPr>
          <a:xfrm>
            <a:off x="3302895" y="1850226"/>
            <a:ext cx="1101852" cy="1315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CA888C0E-B8F6-474E-AE78-C6A2947CA875}"/>
              </a:ext>
            </a:extLst>
          </p:cNvPr>
          <p:cNvSpPr/>
          <p:nvPr/>
        </p:nvSpPr>
        <p:spPr>
          <a:xfrm>
            <a:off x="3302895" y="1850226"/>
            <a:ext cx="1101852" cy="1315212"/>
          </a:xfrm>
          <a:custGeom>
            <a:avLst/>
            <a:gdLst/>
            <a:ahLst/>
            <a:cxnLst/>
            <a:rect l="l" t="t" r="r" b="b"/>
            <a:pathLst>
              <a:path w="1101852" h="1315212">
                <a:moveTo>
                  <a:pt x="0" y="110236"/>
                </a:moveTo>
                <a:lnTo>
                  <a:pt x="8280" y="68183"/>
                </a:lnTo>
                <a:lnTo>
                  <a:pt x="30927" y="33611"/>
                </a:lnTo>
                <a:lnTo>
                  <a:pt x="64648" y="9810"/>
                </a:lnTo>
                <a:lnTo>
                  <a:pt x="106151" y="73"/>
                </a:lnTo>
                <a:lnTo>
                  <a:pt x="991616" y="0"/>
                </a:lnTo>
                <a:lnTo>
                  <a:pt x="1006261" y="960"/>
                </a:lnTo>
                <a:lnTo>
                  <a:pt x="1046185" y="14395"/>
                </a:lnTo>
                <a:lnTo>
                  <a:pt x="1077533" y="41100"/>
                </a:lnTo>
                <a:lnTo>
                  <a:pt x="1097012" y="77780"/>
                </a:lnTo>
                <a:lnTo>
                  <a:pt x="1101852" y="1204976"/>
                </a:lnTo>
                <a:lnTo>
                  <a:pt x="1100891" y="1219621"/>
                </a:lnTo>
                <a:lnTo>
                  <a:pt x="1087456" y="1259545"/>
                </a:lnTo>
                <a:lnTo>
                  <a:pt x="1060751" y="1290893"/>
                </a:lnTo>
                <a:lnTo>
                  <a:pt x="1024071" y="1310372"/>
                </a:lnTo>
                <a:lnTo>
                  <a:pt x="110236" y="1315212"/>
                </a:lnTo>
                <a:lnTo>
                  <a:pt x="95590" y="1314251"/>
                </a:lnTo>
                <a:lnTo>
                  <a:pt x="55666" y="1300816"/>
                </a:lnTo>
                <a:lnTo>
                  <a:pt x="24318" y="1274111"/>
                </a:lnTo>
                <a:lnTo>
                  <a:pt x="4839" y="1237431"/>
                </a:lnTo>
                <a:lnTo>
                  <a:pt x="0" y="110236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2AFCD838-FA35-4FC5-BFE9-C3AA108ECA22}"/>
              </a:ext>
            </a:extLst>
          </p:cNvPr>
          <p:cNvSpPr/>
          <p:nvPr/>
        </p:nvSpPr>
        <p:spPr>
          <a:xfrm>
            <a:off x="3095632" y="3388544"/>
            <a:ext cx="5590794" cy="17320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665544E0-DFFC-494B-8C31-5506C3AF51F0}"/>
              </a:ext>
            </a:extLst>
          </p:cNvPr>
          <p:cNvSpPr txBox="1"/>
          <p:nvPr/>
        </p:nvSpPr>
        <p:spPr>
          <a:xfrm>
            <a:off x="4447419" y="3674029"/>
            <a:ext cx="3998595" cy="20683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 err="1">
                <a:latin typeface="SutonnyMJ" pitchFamily="2" charset="0"/>
                <a:cs typeface="SutonnyMJ" pitchFamily="2" charset="0"/>
              </a:rPr>
              <a:t>GbvwR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Bwdwm‡qwÝ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pPr>
              <a:lnSpc>
                <a:spcPts val="700"/>
              </a:lnSpc>
              <a:spcBef>
                <a:spcPts val="35"/>
              </a:spcBef>
            </a:pPr>
            <a:endParaRPr sz="700" dirty="0"/>
          </a:p>
          <a:p>
            <a:pPr marL="184785" marR="283845" indent="-172720">
              <a:lnSpc>
                <a:spcPts val="1660"/>
              </a:lnSpc>
              <a:buFont typeface="Arial"/>
              <a:buChar char="•"/>
              <a:tabLst>
                <a:tab pos="184785" algn="l"/>
              </a:tabLst>
            </a:pPr>
            <a:r>
              <a:rPr lang="en-US" sz="1600" b="1" spc="-10" dirty="0">
                <a:latin typeface="SutonnyMJ" pitchFamily="2" charset="0"/>
                <a:cs typeface="SutonnyMJ" pitchFamily="2" charset="0"/>
              </a:rPr>
              <a:t>cÖhyw³ </a:t>
            </a:r>
            <a:r>
              <a:rPr lang="en-US" sz="1600" b="1" spc="-1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1600" b="1" spc="-1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spc="-1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1600" b="1" spc="-10" dirty="0">
                <a:latin typeface="SutonnyMJ" pitchFamily="2" charset="0"/>
                <a:cs typeface="SutonnyMJ" pitchFamily="2" charset="0"/>
              </a:rPr>
              <a:t> </a:t>
            </a:r>
            <a:r>
              <a:rPr lang="pt-BR" sz="1600" b="1" spc="-15" dirty="0">
                <a:latin typeface="SutonnyMJ" pitchFamily="2" charset="0"/>
                <a:cs typeface="SutonnyMJ" pitchFamily="2" charset="0"/>
              </a:rPr>
              <a:t>GbvwR©i e¨envi Kgv‡bv|</a:t>
            </a:r>
            <a:endParaRPr lang="pt-BR" sz="1600" b="1" dirty="0">
              <a:latin typeface="SutonnyMJ" pitchFamily="2" charset="0"/>
              <a:cs typeface="SutonnyMJ" pitchFamily="2" charset="0"/>
            </a:endParaRPr>
          </a:p>
          <a:p>
            <a:pPr marL="184785" marR="283845" indent="-172720">
              <a:lnSpc>
                <a:spcPts val="1660"/>
              </a:lnSpc>
              <a:buFont typeface="Arial"/>
              <a:buChar char="•"/>
              <a:tabLst>
                <a:tab pos="184785" algn="l"/>
              </a:tabLst>
            </a:pPr>
            <a:r>
              <a:rPr lang="en-US" sz="1600" spc="-1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1600" spc="-1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1600" spc="-1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spc="-10" dirty="0" err="1">
                <a:latin typeface="SutonnyMJ" pitchFamily="2" charset="0"/>
                <a:cs typeface="SutonnyMJ" pitchFamily="2" charset="0"/>
              </a:rPr>
              <a:t>GjBwW</a:t>
            </a:r>
            <a:r>
              <a:rPr lang="en-US" sz="1600" spc="-1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spc="-10" dirty="0" err="1">
                <a:latin typeface="SutonnyMJ" pitchFamily="2" charset="0"/>
                <a:cs typeface="SutonnyMJ" pitchFamily="2" charset="0"/>
              </a:rPr>
              <a:t>evwZi</a:t>
            </a:r>
            <a:r>
              <a:rPr lang="en-US" sz="1600" spc="-1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spc="-1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1600" spc="-1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spc="-1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1600" spc="-10" dirty="0">
                <a:latin typeface="SutonnyMJ" pitchFamily="2" charset="0"/>
                <a:cs typeface="SutonnyMJ" pitchFamily="2" charset="0"/>
              </a:rPr>
              <a:t>|</a:t>
            </a:r>
            <a:endParaRPr sz="1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541CAAEF-8C94-470C-A42A-09ED63B03A47}"/>
              </a:ext>
            </a:extLst>
          </p:cNvPr>
          <p:cNvSpPr/>
          <p:nvPr/>
        </p:nvSpPr>
        <p:spPr>
          <a:xfrm>
            <a:off x="3255651" y="3570809"/>
            <a:ext cx="1191768" cy="14066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166BB455-165F-434B-8E7A-C390326D8FDB}"/>
              </a:ext>
            </a:extLst>
          </p:cNvPr>
          <p:cNvSpPr/>
          <p:nvPr/>
        </p:nvSpPr>
        <p:spPr>
          <a:xfrm>
            <a:off x="3302895" y="3598254"/>
            <a:ext cx="1101852" cy="13167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E6C2C333-F17E-4A79-A271-72FD38AD85D0}"/>
              </a:ext>
            </a:extLst>
          </p:cNvPr>
          <p:cNvSpPr/>
          <p:nvPr/>
        </p:nvSpPr>
        <p:spPr>
          <a:xfrm>
            <a:off x="3302895" y="3598254"/>
            <a:ext cx="1101852" cy="1316736"/>
          </a:xfrm>
          <a:custGeom>
            <a:avLst/>
            <a:gdLst/>
            <a:ahLst/>
            <a:cxnLst/>
            <a:rect l="l" t="t" r="r" b="b"/>
            <a:pathLst>
              <a:path w="1101852" h="1316736">
                <a:moveTo>
                  <a:pt x="0" y="110236"/>
                </a:moveTo>
                <a:lnTo>
                  <a:pt x="8280" y="68183"/>
                </a:lnTo>
                <a:lnTo>
                  <a:pt x="30927" y="33611"/>
                </a:lnTo>
                <a:lnTo>
                  <a:pt x="64648" y="9810"/>
                </a:lnTo>
                <a:lnTo>
                  <a:pt x="106151" y="73"/>
                </a:lnTo>
                <a:lnTo>
                  <a:pt x="991616" y="0"/>
                </a:lnTo>
                <a:lnTo>
                  <a:pt x="1006261" y="960"/>
                </a:lnTo>
                <a:lnTo>
                  <a:pt x="1046185" y="14395"/>
                </a:lnTo>
                <a:lnTo>
                  <a:pt x="1077533" y="41100"/>
                </a:lnTo>
                <a:lnTo>
                  <a:pt x="1097012" y="77780"/>
                </a:lnTo>
                <a:lnTo>
                  <a:pt x="1101852" y="1206550"/>
                </a:lnTo>
                <a:lnTo>
                  <a:pt x="1100890" y="1221177"/>
                </a:lnTo>
                <a:lnTo>
                  <a:pt x="1087449" y="1261074"/>
                </a:lnTo>
                <a:lnTo>
                  <a:pt x="1060734" y="1292419"/>
                </a:lnTo>
                <a:lnTo>
                  <a:pt x="1024039" y="1311901"/>
                </a:lnTo>
                <a:lnTo>
                  <a:pt x="110236" y="1316736"/>
                </a:lnTo>
                <a:lnTo>
                  <a:pt x="95587" y="1315773"/>
                </a:lnTo>
                <a:lnTo>
                  <a:pt x="55654" y="1302324"/>
                </a:lnTo>
                <a:lnTo>
                  <a:pt x="24304" y="1275606"/>
                </a:lnTo>
                <a:lnTo>
                  <a:pt x="4830" y="1238932"/>
                </a:lnTo>
                <a:lnTo>
                  <a:pt x="0" y="110236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9565AC92-B1DA-4903-AF35-F607FC44EA68}"/>
              </a:ext>
            </a:extLst>
          </p:cNvPr>
          <p:cNvSpPr txBox="1"/>
          <p:nvPr/>
        </p:nvSpPr>
        <p:spPr>
          <a:xfrm>
            <a:off x="4490283" y="1850226"/>
            <a:ext cx="3998595" cy="9061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 err="1">
                <a:latin typeface="SutonnyMJ" pitchFamily="2" charset="0"/>
                <a:cs typeface="SutonnyMJ" pitchFamily="2" charset="0"/>
              </a:rPr>
              <a:t>GbvwR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Kbmvi‡fkb</a:t>
            </a:r>
            <a:endParaRPr sz="1800" dirty="0">
              <a:latin typeface="SutonnyMJ" pitchFamily="2" charset="0"/>
              <a:cs typeface="SutonnyMJ" pitchFamily="2" charset="0"/>
            </a:endParaRPr>
          </a:p>
          <a:p>
            <a:pPr marL="184785" indent="-17272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184785" algn="l"/>
              </a:tabLst>
            </a:pPr>
            <a:r>
              <a:rPr lang="en-US" sz="1600" b="1" spc="-15" dirty="0" err="1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1600" b="1" spc="-15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spc="-15" dirty="0" err="1">
                <a:latin typeface="SutonnyMJ" pitchFamily="2" charset="0"/>
                <a:cs typeface="SutonnyMJ" pitchFamily="2" charset="0"/>
              </a:rPr>
              <a:t>AvPib</a:t>
            </a:r>
            <a:r>
              <a:rPr lang="en-US" sz="1600" b="1" spc="-15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spc="-15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1600" b="1" spc="-15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spc="-15" dirty="0" err="1">
                <a:latin typeface="SutonnyMJ" pitchFamily="2" charset="0"/>
                <a:cs typeface="SutonnyMJ" pitchFamily="2" charset="0"/>
              </a:rPr>
              <a:t>GbvwR©i</a:t>
            </a:r>
            <a:r>
              <a:rPr lang="en-US" sz="1600" b="1" spc="-15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spc="-15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1600" b="1" spc="-15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spc="-15" dirty="0" err="1">
                <a:latin typeface="SutonnyMJ" pitchFamily="2" charset="0"/>
                <a:cs typeface="SutonnyMJ" pitchFamily="2" charset="0"/>
              </a:rPr>
              <a:t>Kgv‡bv</a:t>
            </a:r>
            <a:r>
              <a:rPr lang="en-US" sz="1600" b="1" spc="-15" dirty="0">
                <a:latin typeface="SutonnyMJ" pitchFamily="2" charset="0"/>
                <a:cs typeface="SutonnyMJ" pitchFamily="2" charset="0"/>
              </a:rPr>
              <a:t>|</a:t>
            </a:r>
            <a:endParaRPr sz="1600" dirty="0">
              <a:latin typeface="SutonnyMJ" pitchFamily="2" charset="0"/>
              <a:cs typeface="SutonnyMJ" pitchFamily="2" charset="0"/>
            </a:endParaRPr>
          </a:p>
          <a:p>
            <a:pPr>
              <a:lnSpc>
                <a:spcPts val="600"/>
              </a:lnSpc>
              <a:spcBef>
                <a:spcPts val="7"/>
              </a:spcBef>
            </a:pPr>
            <a:endParaRPr sz="600" dirty="0"/>
          </a:p>
          <a:p>
            <a:pPr marL="184785" marR="12700" indent="-172720">
              <a:lnSpc>
                <a:spcPts val="1660"/>
              </a:lnSpc>
              <a:buFont typeface="Arial"/>
              <a:buChar char="•"/>
              <a:tabLst>
                <a:tab pos="184785" algn="l"/>
              </a:tabLst>
            </a:pPr>
            <a:r>
              <a:rPr lang="en-US" sz="1600" spc="-1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1600" spc="-1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1600" spc="-1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spc="-10" dirty="0" err="1">
                <a:latin typeface="SutonnyMJ" pitchFamily="2" charset="0"/>
                <a:cs typeface="SutonnyMJ" pitchFamily="2" charset="0"/>
              </a:rPr>
              <a:t>iæg</a:t>
            </a:r>
            <a:r>
              <a:rPr lang="en-US" sz="1600" spc="-10" dirty="0">
                <a:latin typeface="SutonnyMJ" pitchFamily="2" charset="0"/>
                <a:cs typeface="SutonnyMJ" pitchFamily="2" charset="0"/>
              </a:rPr>
              <a:t> †_‡K †</a:t>
            </a:r>
            <a:r>
              <a:rPr lang="en-US" sz="1600" spc="-10" dirty="0" err="1">
                <a:latin typeface="SutonnyMJ" pitchFamily="2" charset="0"/>
                <a:cs typeface="SutonnyMJ" pitchFamily="2" charset="0"/>
              </a:rPr>
              <a:t>ei</a:t>
            </a:r>
            <a:r>
              <a:rPr lang="en-US" sz="1600" spc="-10" dirty="0">
                <a:latin typeface="SutonnyMJ" pitchFamily="2" charset="0"/>
                <a:cs typeface="SutonnyMJ" pitchFamily="2" charset="0"/>
              </a:rPr>
              <a:t> nevi </a:t>
            </a:r>
            <a:r>
              <a:rPr lang="en-US" sz="1600" spc="-1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1600" spc="-1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spc="-10" dirty="0" err="1">
                <a:latin typeface="SutonnyMJ" pitchFamily="2" charset="0"/>
                <a:cs typeface="SutonnyMJ" pitchFamily="2" charset="0"/>
              </a:rPr>
              <a:t>jvBU</a:t>
            </a:r>
            <a:r>
              <a:rPr lang="en-US" sz="1600" spc="-1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spc="-10" dirty="0" err="1">
                <a:latin typeface="SutonnyMJ" pitchFamily="2" charset="0"/>
                <a:cs typeface="SutonnyMJ" pitchFamily="2" charset="0"/>
              </a:rPr>
              <a:t>eÜ</a:t>
            </a:r>
            <a:r>
              <a:rPr lang="en-US" sz="1600" spc="-1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spc="-1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1600" spc="-1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89053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17"/>
    </mc:Choice>
    <mc:Fallback xmlns="">
      <p:transition spd="slow" advTm="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2" grpId="0" animBg="1"/>
      <p:bldP spid="24" grpId="0" animBg="1"/>
      <p:bldP spid="25" grpId="0"/>
      <p:bldP spid="27" grpId="0" animBg="1"/>
      <p:bldP spid="28" grpId="0" animBg="1"/>
      <p:bldP spid="29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B9A2BF5-B94A-4D94-A04A-F9EFBE0BC30D}"/>
              </a:ext>
            </a:extLst>
          </p:cNvPr>
          <p:cNvSpPr/>
          <p:nvPr/>
        </p:nvSpPr>
        <p:spPr>
          <a:xfrm>
            <a:off x="8181" y="840509"/>
            <a:ext cx="526470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7ED566-FF35-4076-AFFC-874BCC256F02}"/>
              </a:ext>
            </a:extLst>
          </p:cNvPr>
          <p:cNvSpPr/>
          <p:nvPr/>
        </p:nvSpPr>
        <p:spPr>
          <a:xfrm>
            <a:off x="11787052" y="0"/>
            <a:ext cx="395713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B82A6-0639-4D9C-9901-9ECB1E7EDE2C}"/>
              </a:ext>
            </a:extLst>
          </p:cNvPr>
          <p:cNvSpPr/>
          <p:nvPr/>
        </p:nvSpPr>
        <p:spPr>
          <a:xfrm>
            <a:off x="-9234" y="1"/>
            <a:ext cx="526470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1EBE60-7FB1-4D33-BFD2-4E59C49A292E}"/>
              </a:ext>
            </a:extLst>
          </p:cNvPr>
          <p:cNvSpPr/>
          <p:nvPr/>
        </p:nvSpPr>
        <p:spPr>
          <a:xfrm>
            <a:off x="11787053" y="6405152"/>
            <a:ext cx="404948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B0CAE7-05E0-4983-900B-CDA1D374CA81}"/>
              </a:ext>
            </a:extLst>
          </p:cNvPr>
          <p:cNvSpPr/>
          <p:nvPr/>
        </p:nvSpPr>
        <p:spPr>
          <a:xfrm>
            <a:off x="10829110" y="0"/>
            <a:ext cx="957942" cy="4528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21965DB-718B-4BB6-ACC7-2ABC9483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329" y="85583"/>
            <a:ext cx="957942" cy="294163"/>
          </a:xfrm>
        </p:spPr>
        <p:txBody>
          <a:bodyPr/>
          <a:lstStyle/>
          <a:p>
            <a:fld id="{5544D1C8-89DF-40BB-A53D-2D9BA50F9553}" type="slidenum">
              <a:rPr lang="en-US" smtClean="0"/>
              <a:t>17</a:t>
            </a:fld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99B68C-23AC-4A8B-868D-6938C08CF44A}"/>
              </a:ext>
            </a:extLst>
          </p:cNvPr>
          <p:cNvSpPr/>
          <p:nvPr/>
        </p:nvSpPr>
        <p:spPr>
          <a:xfrm>
            <a:off x="610104" y="43140"/>
            <a:ext cx="9999443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EFFICIENCY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D7295B-38F7-4367-AC53-CF43D268C9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2" t="8311" r="14171" b="16318"/>
          <a:stretch/>
        </p:blipFill>
        <p:spPr>
          <a:xfrm>
            <a:off x="4561844" y="3195822"/>
            <a:ext cx="2736427" cy="1924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Subtitle 24">
            <a:extLst>
              <a:ext uri="{FF2B5EF4-FFF2-40B4-BE49-F238E27FC236}">
                <a16:creationId xmlns:a16="http://schemas.microsoft.com/office/drawing/2014/main" id="{6E2AC2A5-D636-432B-98B1-2377DC0FE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3727" y="5793440"/>
            <a:ext cx="2736428" cy="4616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k‡l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jvBU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d¨vb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gwk‡bi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myBP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eÜ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ivLyb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F119D8-4AAD-4EF7-ACB9-4EE73B236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89" y="840509"/>
            <a:ext cx="2736427" cy="1924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E4F0DA-5D6A-4AD7-BD95-399CBB8F8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844" y="840509"/>
            <a:ext cx="2736427" cy="1929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EA3EDC-603C-40BF-B808-DB91DB0A4E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88" y="3185835"/>
            <a:ext cx="2736427" cy="1944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4BE50D-B4E6-4A1F-8802-F629D6718B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120" y="874954"/>
            <a:ext cx="2736427" cy="1924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646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17"/>
    </mc:Choice>
    <mc:Fallback xmlns="">
      <p:transition spd="slow" advTm="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B9A2BF5-B94A-4D94-A04A-F9EFBE0BC30D}"/>
              </a:ext>
            </a:extLst>
          </p:cNvPr>
          <p:cNvSpPr/>
          <p:nvPr/>
        </p:nvSpPr>
        <p:spPr>
          <a:xfrm>
            <a:off x="8181" y="840509"/>
            <a:ext cx="526470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7ED566-FF35-4076-AFFC-874BCC256F02}"/>
              </a:ext>
            </a:extLst>
          </p:cNvPr>
          <p:cNvSpPr/>
          <p:nvPr/>
        </p:nvSpPr>
        <p:spPr>
          <a:xfrm>
            <a:off x="11787052" y="0"/>
            <a:ext cx="395713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B82A6-0639-4D9C-9901-9ECB1E7EDE2C}"/>
              </a:ext>
            </a:extLst>
          </p:cNvPr>
          <p:cNvSpPr/>
          <p:nvPr/>
        </p:nvSpPr>
        <p:spPr>
          <a:xfrm>
            <a:off x="-9234" y="1"/>
            <a:ext cx="526470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1EBE60-7FB1-4D33-BFD2-4E59C49A292E}"/>
              </a:ext>
            </a:extLst>
          </p:cNvPr>
          <p:cNvSpPr/>
          <p:nvPr/>
        </p:nvSpPr>
        <p:spPr>
          <a:xfrm>
            <a:off x="11787053" y="6405152"/>
            <a:ext cx="404948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B0CAE7-05E0-4983-900B-CDA1D374CA81}"/>
              </a:ext>
            </a:extLst>
          </p:cNvPr>
          <p:cNvSpPr/>
          <p:nvPr/>
        </p:nvSpPr>
        <p:spPr>
          <a:xfrm>
            <a:off x="10829110" y="0"/>
            <a:ext cx="957942" cy="4528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21965DB-718B-4BB6-ACC7-2ABC9483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329" y="85583"/>
            <a:ext cx="957942" cy="294163"/>
          </a:xfrm>
        </p:spPr>
        <p:txBody>
          <a:bodyPr/>
          <a:lstStyle/>
          <a:p>
            <a:fld id="{5544D1C8-89DF-40BB-A53D-2D9BA50F9553}" type="slidenum">
              <a:rPr lang="en-US" smtClean="0"/>
              <a:t>18</a:t>
            </a:fld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99B68C-23AC-4A8B-868D-6938C08CF44A}"/>
              </a:ext>
            </a:extLst>
          </p:cNvPr>
          <p:cNvSpPr/>
          <p:nvPr/>
        </p:nvSpPr>
        <p:spPr>
          <a:xfrm>
            <a:off x="610104" y="43140"/>
            <a:ext cx="9999443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EFFICIENCY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DE5C7FA-F6F7-4A88-8ADE-229E7189C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676" y="840509"/>
            <a:ext cx="2732566" cy="1921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Subtitle 24">
            <a:extLst>
              <a:ext uri="{FF2B5EF4-FFF2-40B4-BE49-F238E27FC236}">
                <a16:creationId xmlns:a16="http://schemas.microsoft.com/office/drawing/2014/main" id="{EFBCEBB6-F58A-420F-B9E8-5A718D120858}"/>
              </a:ext>
            </a:extLst>
          </p:cNvPr>
          <p:cNvSpPr txBox="1">
            <a:spLocks/>
          </p:cNvSpPr>
          <p:nvPr/>
        </p:nvSpPr>
        <p:spPr>
          <a:xfrm>
            <a:off x="2874488" y="2963863"/>
            <a:ext cx="2718941" cy="465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600" dirty="0" err="1">
                <a:latin typeface="SutonnyMJ" pitchFamily="2" charset="0"/>
                <a:cs typeface="SutonnyMJ" pitchFamily="2" charset="0"/>
              </a:rPr>
              <a:t>h_vm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¤¢e m~‡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h©i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Av‡jv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Kiæb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402E13-456F-4D26-A5D5-4334035EC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66" y="840509"/>
            <a:ext cx="2725754" cy="1921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Subtitle 24">
            <a:extLst>
              <a:ext uri="{FF2B5EF4-FFF2-40B4-BE49-F238E27FC236}">
                <a16:creationId xmlns:a16="http://schemas.microsoft.com/office/drawing/2014/main" id="{02435C3C-4603-4DA8-A6B7-5A187A1A08FF}"/>
              </a:ext>
            </a:extLst>
          </p:cNvPr>
          <p:cNvSpPr txBox="1">
            <a:spLocks/>
          </p:cNvSpPr>
          <p:nvPr/>
        </p:nvSpPr>
        <p:spPr>
          <a:xfrm>
            <a:off x="6087079" y="2963862"/>
            <a:ext cx="2718941" cy="465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600" dirty="0" err="1">
                <a:latin typeface="SutonnyMJ" pitchFamily="2" charset="0"/>
                <a:cs typeface="SutonnyMJ" pitchFamily="2" charset="0"/>
              </a:rPr>
              <a:t>wgUvi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wbqwgZ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cixÿv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Z_¨ †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bIqv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A5388C-F741-44BA-A657-C1B429928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54" y="3651381"/>
            <a:ext cx="2732566" cy="1921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Subtitle 24">
            <a:extLst>
              <a:ext uri="{FF2B5EF4-FFF2-40B4-BE49-F238E27FC236}">
                <a16:creationId xmlns:a16="http://schemas.microsoft.com/office/drawing/2014/main" id="{549C0F04-5A57-4A41-AA14-405A13D7EEF6}"/>
              </a:ext>
            </a:extLst>
          </p:cNvPr>
          <p:cNvSpPr txBox="1">
            <a:spLocks/>
          </p:cNvSpPr>
          <p:nvPr/>
        </p:nvSpPr>
        <p:spPr>
          <a:xfrm>
            <a:off x="4839919" y="5795099"/>
            <a:ext cx="2718941" cy="465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600" dirty="0" err="1">
                <a:latin typeface="SutonnyMJ" pitchFamily="2" charset="0"/>
                <a:cs typeface="SutonnyMJ" pitchFamily="2" charset="0"/>
              </a:rPr>
              <a:t>Gwmi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ZvcgvÎv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25</a:t>
            </a:r>
            <a:r>
              <a:rPr lang="en-US" sz="1600" baseline="30000" dirty="0">
                <a:latin typeface="SutonnyMJ" pitchFamily="2" charset="0"/>
                <a:cs typeface="SutonnyMJ" pitchFamily="2" charset="0"/>
              </a:rPr>
              <a:t>0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‡Z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ivLv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568CC6-9815-46EC-9A27-FADF2E115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078" y="3651381"/>
            <a:ext cx="2732747" cy="1937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83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17"/>
    </mc:Choice>
    <mc:Fallback xmlns="">
      <p:transition spd="slow" advTm="81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B9A2BF5-B94A-4D94-A04A-F9EFBE0BC30D}"/>
              </a:ext>
            </a:extLst>
          </p:cNvPr>
          <p:cNvSpPr/>
          <p:nvPr/>
        </p:nvSpPr>
        <p:spPr>
          <a:xfrm>
            <a:off x="8181" y="840509"/>
            <a:ext cx="526470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7ED566-FF35-4076-AFFC-874BCC256F02}"/>
              </a:ext>
            </a:extLst>
          </p:cNvPr>
          <p:cNvSpPr/>
          <p:nvPr/>
        </p:nvSpPr>
        <p:spPr>
          <a:xfrm>
            <a:off x="11787052" y="0"/>
            <a:ext cx="395713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B82A6-0639-4D9C-9901-9ECB1E7EDE2C}"/>
              </a:ext>
            </a:extLst>
          </p:cNvPr>
          <p:cNvSpPr/>
          <p:nvPr/>
        </p:nvSpPr>
        <p:spPr>
          <a:xfrm>
            <a:off x="-9234" y="1"/>
            <a:ext cx="526470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1EBE60-7FB1-4D33-BFD2-4E59C49A292E}"/>
              </a:ext>
            </a:extLst>
          </p:cNvPr>
          <p:cNvSpPr/>
          <p:nvPr/>
        </p:nvSpPr>
        <p:spPr>
          <a:xfrm>
            <a:off x="11787053" y="6405152"/>
            <a:ext cx="404948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B0CAE7-05E0-4983-900B-CDA1D374CA81}"/>
              </a:ext>
            </a:extLst>
          </p:cNvPr>
          <p:cNvSpPr/>
          <p:nvPr/>
        </p:nvSpPr>
        <p:spPr>
          <a:xfrm>
            <a:off x="10829110" y="0"/>
            <a:ext cx="957942" cy="4528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21965DB-718B-4BB6-ACC7-2ABC9483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329" y="85583"/>
            <a:ext cx="957942" cy="294163"/>
          </a:xfrm>
        </p:spPr>
        <p:txBody>
          <a:bodyPr/>
          <a:lstStyle/>
          <a:p>
            <a:fld id="{5544D1C8-89DF-40BB-A53D-2D9BA50F9553}" type="slidenum">
              <a:rPr lang="en-US" smtClean="0"/>
              <a:t>19</a:t>
            </a:fld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99B68C-23AC-4A8B-868D-6938C08CF44A}"/>
              </a:ext>
            </a:extLst>
          </p:cNvPr>
          <p:cNvSpPr/>
          <p:nvPr/>
        </p:nvSpPr>
        <p:spPr>
          <a:xfrm>
            <a:off x="610104" y="43140"/>
            <a:ext cx="9999443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ROADMAP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5E0AC7A0-55A6-4D26-B422-1176C689426E}"/>
              </a:ext>
            </a:extLst>
          </p:cNvPr>
          <p:cNvSpPr txBox="1"/>
          <p:nvPr/>
        </p:nvSpPr>
        <p:spPr>
          <a:xfrm>
            <a:off x="1214012" y="3332480"/>
            <a:ext cx="1112520" cy="1227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7630" algn="ctr">
              <a:lnSpc>
                <a:spcPct val="100200"/>
              </a:lnSpc>
            </a:pPr>
            <a:r>
              <a:rPr sz="2000" b="1" spc="35" dirty="0">
                <a:solidFill>
                  <a:srgbClr val="385622"/>
                </a:solidFill>
                <a:latin typeface="Tahoma"/>
                <a:cs typeface="Tahoma"/>
              </a:rPr>
              <a:t>R</a:t>
            </a:r>
            <a:r>
              <a:rPr sz="2000" b="1" spc="-5" dirty="0">
                <a:solidFill>
                  <a:srgbClr val="385622"/>
                </a:solidFill>
                <a:latin typeface="Tahoma"/>
                <a:cs typeface="Tahoma"/>
              </a:rPr>
              <a:t>a</a:t>
            </a:r>
            <a:r>
              <a:rPr sz="2000" b="1" spc="-10" dirty="0">
                <a:solidFill>
                  <a:srgbClr val="385622"/>
                </a:solidFill>
                <a:latin typeface="Tahoma"/>
                <a:cs typeface="Tahoma"/>
              </a:rPr>
              <a:t>i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n</a:t>
            </a:r>
            <a:r>
              <a:rPr sz="2000" b="1" spc="5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2000" b="1" spc="35" dirty="0">
                <a:solidFill>
                  <a:srgbClr val="385622"/>
                </a:solidFill>
                <a:latin typeface="Tahoma"/>
                <a:cs typeface="Tahoma"/>
              </a:rPr>
              <a:t>W</a:t>
            </a:r>
            <a:r>
              <a:rPr sz="2000" b="1" spc="-5" dirty="0">
                <a:solidFill>
                  <a:srgbClr val="385622"/>
                </a:solidFill>
                <a:latin typeface="Tahoma"/>
                <a:cs typeface="Tahoma"/>
              </a:rPr>
              <a:t>a</a:t>
            </a:r>
            <a:r>
              <a:rPr sz="2000" b="1" spc="-15" dirty="0">
                <a:solidFill>
                  <a:srgbClr val="385622"/>
                </a:solidFill>
                <a:latin typeface="Tahoma"/>
                <a:cs typeface="Tahoma"/>
              </a:rPr>
              <a:t>t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er</a:t>
            </a:r>
            <a:r>
              <a:rPr sz="2000" b="1" spc="5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2000" b="1" spc="40" dirty="0">
                <a:solidFill>
                  <a:srgbClr val="385622"/>
                </a:solidFill>
                <a:latin typeface="Tahoma"/>
                <a:cs typeface="Tahoma"/>
              </a:rPr>
              <a:t>H</a:t>
            </a:r>
            <a:r>
              <a:rPr sz="2000" b="1" spc="-5" dirty="0">
                <a:solidFill>
                  <a:srgbClr val="385622"/>
                </a:solidFill>
                <a:latin typeface="Tahoma"/>
                <a:cs typeface="Tahoma"/>
              </a:rPr>
              <a:t>a</a:t>
            </a:r>
            <a:r>
              <a:rPr sz="2000" b="1" spc="20" dirty="0">
                <a:solidFill>
                  <a:srgbClr val="385622"/>
                </a:solidFill>
                <a:latin typeface="Tahoma"/>
                <a:cs typeface="Tahoma"/>
              </a:rPr>
              <a:t>r</a:t>
            </a:r>
            <a:r>
              <a:rPr sz="2000" b="1" spc="35" dirty="0">
                <a:solidFill>
                  <a:srgbClr val="385622"/>
                </a:solidFill>
                <a:latin typeface="Tahoma"/>
                <a:cs typeface="Tahoma"/>
              </a:rPr>
              <a:t>v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es</a:t>
            </a:r>
            <a:r>
              <a:rPr sz="2000" b="1" spc="-10" dirty="0">
                <a:solidFill>
                  <a:srgbClr val="385622"/>
                </a:solidFill>
                <a:latin typeface="Tahoma"/>
                <a:cs typeface="Tahoma"/>
              </a:rPr>
              <a:t>t</a:t>
            </a:r>
            <a:r>
              <a:rPr sz="2000" b="1" spc="5" dirty="0">
                <a:solidFill>
                  <a:srgbClr val="385622"/>
                </a:solidFill>
                <a:latin typeface="Tahoma"/>
                <a:cs typeface="Tahoma"/>
              </a:rPr>
              <a:t>i </a:t>
            </a:r>
            <a:r>
              <a:rPr sz="2000" b="1" spc="-15" dirty="0">
                <a:solidFill>
                  <a:srgbClr val="385622"/>
                </a:solidFill>
                <a:latin typeface="Tahoma"/>
                <a:cs typeface="Tahoma"/>
              </a:rPr>
              <a:t>ng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1C6D3546-D45B-4D80-99EE-1EB90B6CD68C}"/>
              </a:ext>
            </a:extLst>
          </p:cNvPr>
          <p:cNvSpPr/>
          <p:nvPr/>
        </p:nvSpPr>
        <p:spPr>
          <a:xfrm>
            <a:off x="8325377" y="4325341"/>
            <a:ext cx="13716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CB2219F0-9D8A-479D-8EF5-360DD6FE672B}"/>
              </a:ext>
            </a:extLst>
          </p:cNvPr>
          <p:cNvSpPr txBox="1"/>
          <p:nvPr/>
        </p:nvSpPr>
        <p:spPr>
          <a:xfrm>
            <a:off x="8421643" y="4008857"/>
            <a:ext cx="67437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538235"/>
                </a:solidFill>
                <a:latin typeface="Tahoma"/>
                <a:cs typeface="Tahoma"/>
              </a:rPr>
              <a:t>2022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4C96FC96-1451-4B1B-9489-277DD213261F}"/>
              </a:ext>
            </a:extLst>
          </p:cNvPr>
          <p:cNvSpPr/>
          <p:nvPr/>
        </p:nvSpPr>
        <p:spPr>
          <a:xfrm>
            <a:off x="1053045" y="1453596"/>
            <a:ext cx="7381932" cy="4142612"/>
          </a:xfrm>
          <a:custGeom>
            <a:avLst/>
            <a:gdLst/>
            <a:ahLst/>
            <a:cxnLst/>
            <a:rect l="l" t="t" r="r" b="b"/>
            <a:pathLst>
              <a:path w="7381932" h="4142612">
                <a:moveTo>
                  <a:pt x="764978" y="82824"/>
                </a:moveTo>
                <a:lnTo>
                  <a:pt x="778585" y="40291"/>
                </a:lnTo>
                <a:lnTo>
                  <a:pt x="786231" y="4417"/>
                </a:lnTo>
                <a:lnTo>
                  <a:pt x="785552" y="1322"/>
                </a:lnTo>
                <a:lnTo>
                  <a:pt x="783913" y="0"/>
                </a:lnTo>
                <a:lnTo>
                  <a:pt x="781218" y="628"/>
                </a:lnTo>
                <a:lnTo>
                  <a:pt x="748540" y="39244"/>
                </a:lnTo>
                <a:lnTo>
                  <a:pt x="724715" y="74554"/>
                </a:lnTo>
                <a:lnTo>
                  <a:pt x="710114" y="97175"/>
                </a:lnTo>
                <a:lnTo>
                  <a:pt x="688423" y="125341"/>
                </a:lnTo>
                <a:lnTo>
                  <a:pt x="655565" y="160594"/>
                </a:lnTo>
                <a:lnTo>
                  <a:pt x="613284" y="202100"/>
                </a:lnTo>
                <a:lnTo>
                  <a:pt x="563325" y="249025"/>
                </a:lnTo>
                <a:lnTo>
                  <a:pt x="507432" y="300538"/>
                </a:lnTo>
                <a:lnTo>
                  <a:pt x="447351" y="355804"/>
                </a:lnTo>
                <a:lnTo>
                  <a:pt x="384826" y="413991"/>
                </a:lnTo>
                <a:lnTo>
                  <a:pt x="321602" y="474265"/>
                </a:lnTo>
                <a:lnTo>
                  <a:pt x="259423" y="535794"/>
                </a:lnTo>
                <a:lnTo>
                  <a:pt x="200035" y="597745"/>
                </a:lnTo>
                <a:lnTo>
                  <a:pt x="145181" y="659285"/>
                </a:lnTo>
                <a:lnTo>
                  <a:pt x="96607" y="719579"/>
                </a:lnTo>
                <a:lnTo>
                  <a:pt x="56057" y="777797"/>
                </a:lnTo>
                <a:lnTo>
                  <a:pt x="25276" y="833103"/>
                </a:lnTo>
                <a:lnTo>
                  <a:pt x="6009" y="884666"/>
                </a:lnTo>
                <a:lnTo>
                  <a:pt x="0" y="931652"/>
                </a:lnTo>
                <a:lnTo>
                  <a:pt x="8993" y="973228"/>
                </a:lnTo>
                <a:lnTo>
                  <a:pt x="34735" y="1008562"/>
                </a:lnTo>
                <a:lnTo>
                  <a:pt x="78969" y="1036819"/>
                </a:lnTo>
                <a:lnTo>
                  <a:pt x="143440" y="1057168"/>
                </a:lnTo>
                <a:lnTo>
                  <a:pt x="235758" y="1067717"/>
                </a:lnTo>
                <a:lnTo>
                  <a:pt x="359849" y="1067969"/>
                </a:lnTo>
                <a:lnTo>
                  <a:pt x="511931" y="1059179"/>
                </a:lnTo>
                <a:lnTo>
                  <a:pt x="688226" y="1042600"/>
                </a:lnTo>
                <a:lnTo>
                  <a:pt x="884952" y="1019488"/>
                </a:lnTo>
                <a:lnTo>
                  <a:pt x="1098329" y="991098"/>
                </a:lnTo>
                <a:lnTo>
                  <a:pt x="1324577" y="958683"/>
                </a:lnTo>
                <a:lnTo>
                  <a:pt x="1559915" y="923499"/>
                </a:lnTo>
                <a:lnTo>
                  <a:pt x="1800563" y="886800"/>
                </a:lnTo>
                <a:lnTo>
                  <a:pt x="2042741" y="849840"/>
                </a:lnTo>
                <a:lnTo>
                  <a:pt x="2282668" y="813875"/>
                </a:lnTo>
                <a:lnTo>
                  <a:pt x="2516564" y="780159"/>
                </a:lnTo>
                <a:lnTo>
                  <a:pt x="2740649" y="749947"/>
                </a:lnTo>
                <a:lnTo>
                  <a:pt x="2951142" y="724493"/>
                </a:lnTo>
                <a:lnTo>
                  <a:pt x="3144262" y="705052"/>
                </a:lnTo>
                <a:lnTo>
                  <a:pt x="3316230" y="692879"/>
                </a:lnTo>
                <a:lnTo>
                  <a:pt x="3463264" y="689228"/>
                </a:lnTo>
                <a:lnTo>
                  <a:pt x="3581586" y="695353"/>
                </a:lnTo>
                <a:lnTo>
                  <a:pt x="3667413" y="712511"/>
                </a:lnTo>
                <a:lnTo>
                  <a:pt x="3716966" y="741954"/>
                </a:lnTo>
                <a:lnTo>
                  <a:pt x="3724167" y="786127"/>
                </a:lnTo>
                <a:lnTo>
                  <a:pt x="3688724" y="845465"/>
                </a:lnTo>
                <a:lnTo>
                  <a:pt x="3615544" y="918203"/>
                </a:lnTo>
                <a:lnTo>
                  <a:pt x="3509530" y="1002579"/>
                </a:lnTo>
                <a:lnTo>
                  <a:pt x="3375586" y="1096831"/>
                </a:lnTo>
                <a:lnTo>
                  <a:pt x="3218618" y="1199197"/>
                </a:lnTo>
                <a:lnTo>
                  <a:pt x="3043530" y="1307914"/>
                </a:lnTo>
                <a:lnTo>
                  <a:pt x="2855226" y="1421219"/>
                </a:lnTo>
                <a:lnTo>
                  <a:pt x="2658610" y="1537350"/>
                </a:lnTo>
                <a:lnTo>
                  <a:pt x="2458587" y="1654544"/>
                </a:lnTo>
                <a:lnTo>
                  <a:pt x="2260061" y="1771039"/>
                </a:lnTo>
                <a:lnTo>
                  <a:pt x="2067937" y="1885073"/>
                </a:lnTo>
                <a:lnTo>
                  <a:pt x="1887120" y="1994882"/>
                </a:lnTo>
                <a:lnTo>
                  <a:pt x="1722513" y="2098705"/>
                </a:lnTo>
                <a:lnTo>
                  <a:pt x="1579021" y="2194778"/>
                </a:lnTo>
                <a:lnTo>
                  <a:pt x="1461548" y="2281340"/>
                </a:lnTo>
                <a:lnTo>
                  <a:pt x="1374999" y="2356628"/>
                </a:lnTo>
                <a:lnTo>
                  <a:pt x="1324279" y="2418879"/>
                </a:lnTo>
                <a:lnTo>
                  <a:pt x="1314291" y="2466331"/>
                </a:lnTo>
                <a:lnTo>
                  <a:pt x="1349940" y="2497221"/>
                </a:lnTo>
                <a:lnTo>
                  <a:pt x="1436366" y="2508972"/>
                </a:lnTo>
                <a:lnTo>
                  <a:pt x="1571808" y="2501617"/>
                </a:lnTo>
                <a:lnTo>
                  <a:pt x="1750766" y="2477368"/>
                </a:lnTo>
                <a:lnTo>
                  <a:pt x="1967739" y="2438437"/>
                </a:lnTo>
                <a:lnTo>
                  <a:pt x="2217225" y="2387034"/>
                </a:lnTo>
                <a:lnTo>
                  <a:pt x="2493726" y="2325372"/>
                </a:lnTo>
                <a:lnTo>
                  <a:pt x="2791739" y="2255661"/>
                </a:lnTo>
                <a:lnTo>
                  <a:pt x="3105763" y="2180113"/>
                </a:lnTo>
                <a:lnTo>
                  <a:pt x="3430299" y="2100939"/>
                </a:lnTo>
                <a:lnTo>
                  <a:pt x="3759845" y="2020352"/>
                </a:lnTo>
                <a:lnTo>
                  <a:pt x="4088900" y="1940561"/>
                </a:lnTo>
                <a:lnTo>
                  <a:pt x="4411964" y="1863779"/>
                </a:lnTo>
                <a:lnTo>
                  <a:pt x="4723536" y="1792218"/>
                </a:lnTo>
                <a:lnTo>
                  <a:pt x="5018115" y="1728087"/>
                </a:lnTo>
                <a:lnTo>
                  <a:pt x="5290201" y="1673600"/>
                </a:lnTo>
                <a:lnTo>
                  <a:pt x="5534292" y="1630967"/>
                </a:lnTo>
                <a:lnTo>
                  <a:pt x="5744887" y="1602400"/>
                </a:lnTo>
                <a:lnTo>
                  <a:pt x="5916487" y="1590110"/>
                </a:lnTo>
                <a:lnTo>
                  <a:pt x="6043590" y="1596308"/>
                </a:lnTo>
                <a:lnTo>
                  <a:pt x="6120695" y="1623207"/>
                </a:lnTo>
                <a:lnTo>
                  <a:pt x="6144540" y="1672472"/>
                </a:lnTo>
                <a:lnTo>
                  <a:pt x="6119146" y="1742816"/>
                </a:lnTo>
                <a:lnTo>
                  <a:pt x="6049879" y="1831960"/>
                </a:lnTo>
                <a:lnTo>
                  <a:pt x="5942106" y="1937626"/>
                </a:lnTo>
                <a:lnTo>
                  <a:pt x="5801195" y="2057535"/>
                </a:lnTo>
                <a:lnTo>
                  <a:pt x="5632513" y="2189409"/>
                </a:lnTo>
                <a:lnTo>
                  <a:pt x="5441427" y="2330970"/>
                </a:lnTo>
                <a:lnTo>
                  <a:pt x="5233305" y="2479940"/>
                </a:lnTo>
                <a:lnTo>
                  <a:pt x="5013512" y="2634039"/>
                </a:lnTo>
                <a:lnTo>
                  <a:pt x="4787418" y="2790991"/>
                </a:lnTo>
                <a:lnTo>
                  <a:pt x="4560388" y="2948516"/>
                </a:lnTo>
                <a:lnTo>
                  <a:pt x="4337789" y="3104335"/>
                </a:lnTo>
                <a:lnTo>
                  <a:pt x="4124990" y="3256172"/>
                </a:lnTo>
                <a:lnTo>
                  <a:pt x="3927356" y="3401747"/>
                </a:lnTo>
                <a:lnTo>
                  <a:pt x="3750256" y="3538782"/>
                </a:lnTo>
                <a:lnTo>
                  <a:pt x="3599057" y="3664999"/>
                </a:lnTo>
                <a:lnTo>
                  <a:pt x="3479124" y="3778119"/>
                </a:lnTo>
                <a:lnTo>
                  <a:pt x="3395827" y="3875864"/>
                </a:lnTo>
                <a:lnTo>
                  <a:pt x="3354531" y="3955955"/>
                </a:lnTo>
                <a:lnTo>
                  <a:pt x="3360604" y="4016115"/>
                </a:lnTo>
                <a:lnTo>
                  <a:pt x="3404635" y="4060372"/>
                </a:lnTo>
                <a:lnTo>
                  <a:pt x="3472824" y="4094623"/>
                </a:lnTo>
                <a:lnTo>
                  <a:pt x="3563901" y="4119396"/>
                </a:lnTo>
                <a:lnTo>
                  <a:pt x="3676593" y="4135217"/>
                </a:lnTo>
                <a:lnTo>
                  <a:pt x="3809629" y="4142612"/>
                </a:lnTo>
                <a:lnTo>
                  <a:pt x="3961738" y="4142109"/>
                </a:lnTo>
                <a:lnTo>
                  <a:pt x="4131648" y="4134233"/>
                </a:lnTo>
                <a:lnTo>
                  <a:pt x="4318089" y="4119512"/>
                </a:lnTo>
                <a:lnTo>
                  <a:pt x="4519788" y="4098471"/>
                </a:lnTo>
                <a:lnTo>
                  <a:pt x="4735475" y="4071638"/>
                </a:lnTo>
                <a:lnTo>
                  <a:pt x="4963877" y="4039539"/>
                </a:lnTo>
                <a:lnTo>
                  <a:pt x="5203724" y="4002701"/>
                </a:lnTo>
                <a:lnTo>
                  <a:pt x="5453744" y="3961650"/>
                </a:lnTo>
                <a:lnTo>
                  <a:pt x="5712665" y="3916913"/>
                </a:lnTo>
                <a:lnTo>
                  <a:pt x="5979217" y="3869017"/>
                </a:lnTo>
                <a:lnTo>
                  <a:pt x="6252128" y="3818487"/>
                </a:lnTo>
                <a:lnTo>
                  <a:pt x="6530127" y="3765851"/>
                </a:lnTo>
                <a:lnTo>
                  <a:pt x="6811941" y="3711636"/>
                </a:lnTo>
                <a:lnTo>
                  <a:pt x="7096300" y="3656367"/>
                </a:lnTo>
                <a:lnTo>
                  <a:pt x="7381932" y="3600571"/>
                </a:lnTo>
              </a:path>
            </a:pathLst>
          </a:custGeom>
          <a:ln w="9534">
            <a:solidFill>
              <a:srgbClr val="5382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72AC7A79-8AB0-4C6B-836E-4243E8621586}"/>
              </a:ext>
            </a:extLst>
          </p:cNvPr>
          <p:cNvSpPr/>
          <p:nvPr/>
        </p:nvSpPr>
        <p:spPr>
          <a:xfrm>
            <a:off x="1505477" y="791566"/>
            <a:ext cx="400050" cy="638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7C0B9243-690A-4374-8903-B848DD10DE6C}"/>
              </a:ext>
            </a:extLst>
          </p:cNvPr>
          <p:cNvSpPr/>
          <p:nvPr/>
        </p:nvSpPr>
        <p:spPr>
          <a:xfrm>
            <a:off x="1734077" y="1286866"/>
            <a:ext cx="15240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2A307BFE-B38D-4CF4-9CC4-EE46A8F50F42}"/>
              </a:ext>
            </a:extLst>
          </p:cNvPr>
          <p:cNvSpPr txBox="1"/>
          <p:nvPr/>
        </p:nvSpPr>
        <p:spPr>
          <a:xfrm>
            <a:off x="6351543" y="2048307"/>
            <a:ext cx="1263650" cy="616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57175">
              <a:lnSpc>
                <a:spcPct val="100099"/>
              </a:lnSpc>
            </a:pPr>
            <a:r>
              <a:rPr sz="2000" b="1" spc="35" dirty="0">
                <a:solidFill>
                  <a:srgbClr val="385622"/>
                </a:solidFill>
                <a:latin typeface="Tahoma"/>
                <a:cs typeface="Tahoma"/>
              </a:rPr>
              <a:t>W</a:t>
            </a:r>
            <a:r>
              <a:rPr sz="2000" b="1" spc="-5" dirty="0">
                <a:solidFill>
                  <a:srgbClr val="385622"/>
                </a:solidFill>
                <a:latin typeface="Tahoma"/>
                <a:cs typeface="Tahoma"/>
              </a:rPr>
              <a:t>a</a:t>
            </a:r>
            <a:r>
              <a:rPr sz="2000" b="1" spc="-15" dirty="0">
                <a:solidFill>
                  <a:srgbClr val="385622"/>
                </a:solidFill>
                <a:latin typeface="Tahoma"/>
                <a:cs typeface="Tahoma"/>
              </a:rPr>
              <a:t>t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er</a:t>
            </a:r>
            <a:r>
              <a:rPr sz="2000" b="1" spc="5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2000" b="1" spc="35" dirty="0">
                <a:solidFill>
                  <a:srgbClr val="385622"/>
                </a:solidFill>
                <a:latin typeface="Tahoma"/>
                <a:cs typeface="Tahoma"/>
              </a:rPr>
              <a:t>R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e</a:t>
            </a:r>
            <a:r>
              <a:rPr sz="2000" b="1" spc="-15" dirty="0">
                <a:solidFill>
                  <a:srgbClr val="385622"/>
                </a:solidFill>
                <a:latin typeface="Tahoma"/>
                <a:cs typeface="Tahoma"/>
              </a:rPr>
              <a:t>c</a:t>
            </a:r>
            <a:r>
              <a:rPr sz="2000" b="1" spc="40" dirty="0">
                <a:solidFill>
                  <a:srgbClr val="385622"/>
                </a:solidFill>
                <a:latin typeface="Tahoma"/>
                <a:cs typeface="Tahoma"/>
              </a:rPr>
              <a:t>y</a:t>
            </a:r>
            <a:r>
              <a:rPr sz="2000" b="1" spc="-10" dirty="0">
                <a:solidFill>
                  <a:srgbClr val="385622"/>
                </a:solidFill>
                <a:latin typeface="Tahoma"/>
                <a:cs typeface="Tahoma"/>
              </a:rPr>
              <a:t>cli</a:t>
            </a:r>
            <a:r>
              <a:rPr sz="2000" b="1" spc="-15" dirty="0">
                <a:solidFill>
                  <a:srgbClr val="385622"/>
                </a:solidFill>
                <a:latin typeface="Tahoma"/>
                <a:cs typeface="Tahoma"/>
              </a:rPr>
              <a:t>n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g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5FB4928A-09C4-4651-8D8B-1D50FCF13943}"/>
              </a:ext>
            </a:extLst>
          </p:cNvPr>
          <p:cNvSpPr/>
          <p:nvPr/>
        </p:nvSpPr>
        <p:spPr>
          <a:xfrm>
            <a:off x="4991627" y="1801216"/>
            <a:ext cx="419100" cy="371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896607F7-AE3B-4232-AA98-DE62ECF1707D}"/>
              </a:ext>
            </a:extLst>
          </p:cNvPr>
          <p:cNvSpPr/>
          <p:nvPr/>
        </p:nvSpPr>
        <p:spPr>
          <a:xfrm>
            <a:off x="3972452" y="1753591"/>
            <a:ext cx="666750" cy="4286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01DA7FE4-2FC6-44E6-AD9C-E0FEBF564DB8}"/>
              </a:ext>
            </a:extLst>
          </p:cNvPr>
          <p:cNvSpPr/>
          <p:nvPr/>
        </p:nvSpPr>
        <p:spPr>
          <a:xfrm>
            <a:off x="3591452" y="1753591"/>
            <a:ext cx="466725" cy="4286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0AA0CDBD-BBC8-4DC1-8BCD-F65DC37D1D4D}"/>
              </a:ext>
            </a:extLst>
          </p:cNvPr>
          <p:cNvSpPr txBox="1"/>
          <p:nvPr/>
        </p:nvSpPr>
        <p:spPr>
          <a:xfrm>
            <a:off x="2689117" y="1011911"/>
            <a:ext cx="4093210" cy="616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000" b="1" spc="20" dirty="0">
                <a:solidFill>
                  <a:srgbClr val="385622"/>
                </a:solidFill>
                <a:latin typeface="Tahoma"/>
                <a:cs typeface="Tahoma"/>
              </a:rPr>
              <a:t>Pr</a:t>
            </a:r>
            <a:r>
              <a:rPr sz="2000" b="1" spc="30" dirty="0">
                <a:solidFill>
                  <a:srgbClr val="385622"/>
                </a:solidFill>
                <a:latin typeface="Tahoma"/>
                <a:cs typeface="Tahoma"/>
              </a:rPr>
              <a:t>o</a:t>
            </a:r>
            <a:r>
              <a:rPr sz="2000" b="1" spc="-15" dirty="0">
                <a:solidFill>
                  <a:srgbClr val="385622"/>
                </a:solidFill>
                <a:latin typeface="Tahoma"/>
                <a:cs typeface="Tahoma"/>
              </a:rPr>
              <a:t>c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ess</a:t>
            </a:r>
            <a:r>
              <a:rPr sz="2000" b="1" spc="-210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385622"/>
                </a:solidFill>
                <a:latin typeface="Tahoma"/>
                <a:cs typeface="Tahoma"/>
              </a:rPr>
              <a:t>W</a:t>
            </a:r>
            <a:r>
              <a:rPr sz="2000" b="1" spc="-10" dirty="0">
                <a:solidFill>
                  <a:srgbClr val="385622"/>
                </a:solidFill>
                <a:latin typeface="Tahoma"/>
                <a:cs typeface="Tahoma"/>
              </a:rPr>
              <a:t>a</a:t>
            </a:r>
            <a:r>
              <a:rPr sz="2000" b="1" spc="-15" dirty="0">
                <a:solidFill>
                  <a:srgbClr val="385622"/>
                </a:solidFill>
                <a:latin typeface="Tahoma"/>
                <a:cs typeface="Tahoma"/>
              </a:rPr>
              <a:t>t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er</a:t>
            </a:r>
            <a:r>
              <a:rPr sz="2000" b="1" spc="-50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Us</a:t>
            </a:r>
            <a:r>
              <a:rPr sz="2000" b="1" spc="-5" dirty="0">
                <a:solidFill>
                  <a:srgbClr val="385622"/>
                </a:solidFill>
                <a:latin typeface="Tahoma"/>
                <a:cs typeface="Tahoma"/>
              </a:rPr>
              <a:t>a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ge</a:t>
            </a:r>
            <a:r>
              <a:rPr sz="2000" b="1" spc="-70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385622"/>
                </a:solidFill>
                <a:latin typeface="Tahoma"/>
                <a:cs typeface="Tahoma"/>
              </a:rPr>
              <a:t>R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e</a:t>
            </a:r>
            <a:r>
              <a:rPr sz="2000" b="1" spc="0" dirty="0">
                <a:solidFill>
                  <a:srgbClr val="385622"/>
                </a:solidFill>
                <a:latin typeface="Tahoma"/>
                <a:cs typeface="Tahoma"/>
              </a:rPr>
              <a:t>d</a:t>
            </a:r>
            <a:r>
              <a:rPr sz="2000" b="1" spc="-15" dirty="0">
                <a:solidFill>
                  <a:srgbClr val="385622"/>
                </a:solidFill>
                <a:latin typeface="Tahoma"/>
                <a:cs typeface="Tahoma"/>
              </a:rPr>
              <a:t>uct</a:t>
            </a:r>
            <a:r>
              <a:rPr sz="2000" b="1" spc="-10" dirty="0">
                <a:solidFill>
                  <a:srgbClr val="385622"/>
                </a:solidFill>
                <a:latin typeface="Tahoma"/>
                <a:cs typeface="Tahoma"/>
              </a:rPr>
              <a:t>i</a:t>
            </a:r>
            <a:r>
              <a:rPr sz="2000" b="1" spc="30" dirty="0">
                <a:solidFill>
                  <a:srgbClr val="385622"/>
                </a:solidFill>
                <a:latin typeface="Tahoma"/>
                <a:cs typeface="Tahoma"/>
              </a:rPr>
              <a:t>o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n</a:t>
            </a:r>
            <a:endParaRPr sz="2000" dirty="0">
              <a:latin typeface="Tahoma"/>
              <a:cs typeface="Tahoma"/>
            </a:endParaRPr>
          </a:p>
          <a:p>
            <a:pPr marL="72390" algn="ctr">
              <a:lnSpc>
                <a:spcPct val="100000"/>
              </a:lnSpc>
              <a:spcBef>
                <a:spcPts val="5"/>
              </a:spcBef>
            </a:pPr>
            <a:r>
              <a:rPr sz="2000" b="1" spc="-15" dirty="0">
                <a:solidFill>
                  <a:srgbClr val="385622"/>
                </a:solidFill>
                <a:latin typeface="Tahoma"/>
                <a:cs typeface="Tahoma"/>
              </a:rPr>
              <a:t>(</a:t>
            </a:r>
            <a:r>
              <a:rPr sz="2000" b="1" spc="-5" dirty="0">
                <a:solidFill>
                  <a:srgbClr val="385622"/>
                </a:solidFill>
                <a:latin typeface="Tahoma"/>
                <a:cs typeface="Tahoma"/>
              </a:rPr>
              <a:t>201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7</a:t>
            </a:r>
            <a:r>
              <a:rPr sz="2000" b="1" spc="-10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2000" b="1" spc="50" dirty="0">
                <a:solidFill>
                  <a:srgbClr val="385622"/>
                </a:solidFill>
                <a:latin typeface="Tahoma"/>
                <a:cs typeface="Tahoma"/>
              </a:rPr>
              <a:t>B</a:t>
            </a:r>
            <a:r>
              <a:rPr sz="2000" b="1" spc="-5" dirty="0">
                <a:solidFill>
                  <a:srgbClr val="385622"/>
                </a:solidFill>
                <a:latin typeface="Tahoma"/>
                <a:cs typeface="Tahoma"/>
              </a:rPr>
              <a:t>a</a:t>
            </a:r>
            <a:r>
              <a:rPr sz="2000" b="1" spc="15" dirty="0">
                <a:solidFill>
                  <a:srgbClr val="385622"/>
                </a:solidFill>
                <a:latin typeface="Tahoma"/>
                <a:cs typeface="Tahoma"/>
              </a:rPr>
              <a:t>s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e</a:t>
            </a:r>
            <a:r>
              <a:rPr sz="2000" b="1" spc="-10" dirty="0">
                <a:solidFill>
                  <a:srgbClr val="385622"/>
                </a:solidFill>
                <a:latin typeface="Tahoma"/>
                <a:cs typeface="Tahoma"/>
              </a:rPr>
              <a:t>li</a:t>
            </a:r>
            <a:r>
              <a:rPr sz="2000" b="1" spc="-15" dirty="0">
                <a:solidFill>
                  <a:srgbClr val="385622"/>
                </a:solidFill>
                <a:latin typeface="Tahoma"/>
                <a:cs typeface="Tahoma"/>
              </a:rPr>
              <a:t>n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e)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id="{B207CC00-3F0C-4D51-BFA3-3C8EC09850D7}"/>
              </a:ext>
            </a:extLst>
          </p:cNvPr>
          <p:cNvSpPr txBox="1"/>
          <p:nvPr/>
        </p:nvSpPr>
        <p:spPr>
          <a:xfrm>
            <a:off x="861968" y="1241781"/>
            <a:ext cx="67437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538235"/>
                </a:solidFill>
                <a:latin typeface="Tahoma"/>
                <a:cs typeface="Tahoma"/>
              </a:rPr>
              <a:t>2019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id="{2496883E-A859-4688-A294-8FF35460229C}"/>
              </a:ext>
            </a:extLst>
          </p:cNvPr>
          <p:cNvSpPr/>
          <p:nvPr/>
        </p:nvSpPr>
        <p:spPr>
          <a:xfrm>
            <a:off x="8325377" y="4811116"/>
            <a:ext cx="428625" cy="390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3F768D6D-7975-4978-B1AA-9B878AFC3520}"/>
              </a:ext>
            </a:extLst>
          </p:cNvPr>
          <p:cNvSpPr/>
          <p:nvPr/>
        </p:nvSpPr>
        <p:spPr>
          <a:xfrm>
            <a:off x="4477277" y="1801216"/>
            <a:ext cx="514350" cy="4476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id="{3C592BF9-701F-45B8-B2DB-50CB2C03A102}"/>
              </a:ext>
            </a:extLst>
          </p:cNvPr>
          <p:cNvSpPr/>
          <p:nvPr/>
        </p:nvSpPr>
        <p:spPr>
          <a:xfrm>
            <a:off x="6553727" y="2667991"/>
            <a:ext cx="838200" cy="8667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18">
            <a:extLst>
              <a:ext uri="{FF2B5EF4-FFF2-40B4-BE49-F238E27FC236}">
                <a16:creationId xmlns:a16="http://schemas.microsoft.com/office/drawing/2014/main" id="{795E9A85-0CBE-41B0-930B-266CD4571210}"/>
              </a:ext>
            </a:extLst>
          </p:cNvPr>
          <p:cNvSpPr/>
          <p:nvPr/>
        </p:nvSpPr>
        <p:spPr>
          <a:xfrm>
            <a:off x="2381986" y="3213874"/>
            <a:ext cx="966787" cy="6429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19">
            <a:extLst>
              <a:ext uri="{FF2B5EF4-FFF2-40B4-BE49-F238E27FC236}">
                <a16:creationId xmlns:a16="http://schemas.microsoft.com/office/drawing/2014/main" id="{7B6F12DA-ACE8-4AB7-9604-D8106905DEA0}"/>
              </a:ext>
            </a:extLst>
          </p:cNvPr>
          <p:cNvSpPr/>
          <p:nvPr/>
        </p:nvSpPr>
        <p:spPr>
          <a:xfrm>
            <a:off x="3315227" y="4868266"/>
            <a:ext cx="1314450" cy="609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20">
            <a:extLst>
              <a:ext uri="{FF2B5EF4-FFF2-40B4-BE49-F238E27FC236}">
                <a16:creationId xmlns:a16="http://schemas.microsoft.com/office/drawing/2014/main" id="{2BCB9924-5E2A-4280-B9AD-0E7573120DC8}"/>
              </a:ext>
            </a:extLst>
          </p:cNvPr>
          <p:cNvSpPr txBox="1"/>
          <p:nvPr/>
        </p:nvSpPr>
        <p:spPr>
          <a:xfrm>
            <a:off x="3506997" y="4496156"/>
            <a:ext cx="135826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0" dirty="0">
                <a:solidFill>
                  <a:srgbClr val="385622"/>
                </a:solidFill>
                <a:latin typeface="Tahoma"/>
                <a:cs typeface="Tahoma"/>
              </a:rPr>
              <a:t>G</a:t>
            </a:r>
            <a:r>
              <a:rPr sz="2000" b="1" spc="25" dirty="0">
                <a:solidFill>
                  <a:srgbClr val="385622"/>
                </a:solidFill>
                <a:latin typeface="Tahoma"/>
                <a:cs typeface="Tahoma"/>
              </a:rPr>
              <a:t>r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een</a:t>
            </a:r>
            <a:r>
              <a:rPr sz="2000" b="1" spc="-85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2000" b="1" spc="35" dirty="0">
                <a:solidFill>
                  <a:srgbClr val="385622"/>
                </a:solidFill>
                <a:latin typeface="Tahoma"/>
                <a:cs typeface="Tahoma"/>
              </a:rPr>
              <a:t>E</a:t>
            </a:r>
            <a:r>
              <a:rPr sz="2000" b="1" spc="40" dirty="0">
                <a:solidFill>
                  <a:srgbClr val="385622"/>
                </a:solidFill>
                <a:latin typeface="Tahoma"/>
                <a:cs typeface="Tahoma"/>
              </a:rPr>
              <a:t>T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P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6" name="object 21">
            <a:extLst>
              <a:ext uri="{FF2B5EF4-FFF2-40B4-BE49-F238E27FC236}">
                <a16:creationId xmlns:a16="http://schemas.microsoft.com/office/drawing/2014/main" id="{5FCDCFAD-7C84-4085-84C1-AF2D5551EB9B}"/>
              </a:ext>
            </a:extLst>
          </p:cNvPr>
          <p:cNvSpPr txBox="1"/>
          <p:nvPr/>
        </p:nvSpPr>
        <p:spPr>
          <a:xfrm>
            <a:off x="9558546" y="3503092"/>
            <a:ext cx="1901189" cy="2452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4150" marR="12700" indent="-172085">
              <a:lnSpc>
                <a:spcPct val="100099"/>
              </a:lnSpc>
              <a:buClr>
                <a:srgbClr val="385622"/>
              </a:buClr>
              <a:buFont typeface="Arial"/>
              <a:buChar char="•"/>
              <a:tabLst>
                <a:tab pos="184150" algn="l"/>
              </a:tabLst>
            </a:pPr>
            <a:r>
              <a:rPr sz="2000" b="1" spc="-10" dirty="0">
                <a:solidFill>
                  <a:srgbClr val="385622"/>
                </a:solidFill>
                <a:latin typeface="Tahoma"/>
                <a:cs typeface="Tahoma"/>
              </a:rPr>
              <a:t>25</a:t>
            </a:r>
            <a:r>
              <a:rPr sz="2000" b="1" spc="20" dirty="0">
                <a:solidFill>
                  <a:srgbClr val="385622"/>
                </a:solidFill>
                <a:latin typeface="Tahoma"/>
                <a:cs typeface="Tahoma"/>
              </a:rPr>
              <a:t>%</a:t>
            </a:r>
            <a:r>
              <a:rPr sz="2000" b="1" spc="-20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385622"/>
                </a:solidFill>
                <a:latin typeface="Tahoma"/>
                <a:cs typeface="Tahoma"/>
              </a:rPr>
              <a:t>P</a:t>
            </a:r>
            <a:r>
              <a:rPr sz="2000" b="1" spc="20" dirty="0">
                <a:solidFill>
                  <a:srgbClr val="385622"/>
                </a:solidFill>
                <a:latin typeface="Tahoma"/>
                <a:cs typeface="Tahoma"/>
              </a:rPr>
              <a:t>r</a:t>
            </a:r>
            <a:r>
              <a:rPr sz="2000" b="1" spc="30" dirty="0">
                <a:solidFill>
                  <a:srgbClr val="385622"/>
                </a:solidFill>
                <a:latin typeface="Tahoma"/>
                <a:cs typeface="Tahoma"/>
              </a:rPr>
              <a:t>o</a:t>
            </a:r>
            <a:r>
              <a:rPr sz="2000" b="1" spc="-10" dirty="0">
                <a:solidFill>
                  <a:srgbClr val="385622"/>
                </a:solidFill>
                <a:latin typeface="Tahoma"/>
                <a:cs typeface="Tahoma"/>
              </a:rPr>
              <a:t>c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ess</a:t>
            </a:r>
            <a:r>
              <a:rPr sz="2000" b="1" spc="5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2000" b="1" spc="35" dirty="0">
                <a:solidFill>
                  <a:srgbClr val="385622"/>
                </a:solidFill>
                <a:latin typeface="Tahoma"/>
                <a:cs typeface="Tahoma"/>
              </a:rPr>
              <a:t>W</a:t>
            </a:r>
            <a:r>
              <a:rPr sz="2000" b="1" spc="-5" dirty="0">
                <a:solidFill>
                  <a:srgbClr val="385622"/>
                </a:solidFill>
                <a:latin typeface="Tahoma"/>
                <a:cs typeface="Tahoma"/>
              </a:rPr>
              <a:t>a</a:t>
            </a:r>
            <a:r>
              <a:rPr sz="2000" b="1" spc="-15" dirty="0">
                <a:solidFill>
                  <a:srgbClr val="385622"/>
                </a:solidFill>
                <a:latin typeface="Tahoma"/>
                <a:cs typeface="Tahoma"/>
              </a:rPr>
              <a:t>t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er</a:t>
            </a:r>
            <a:r>
              <a:rPr sz="2000" b="1" spc="5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2000" b="1" spc="35" dirty="0">
                <a:solidFill>
                  <a:srgbClr val="385622"/>
                </a:solidFill>
                <a:latin typeface="Tahoma"/>
                <a:cs typeface="Tahoma"/>
              </a:rPr>
              <a:t>R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ed</a:t>
            </a:r>
            <a:r>
              <a:rPr sz="2000" b="1" spc="-20" dirty="0">
                <a:solidFill>
                  <a:srgbClr val="385622"/>
                </a:solidFill>
                <a:latin typeface="Tahoma"/>
                <a:cs typeface="Tahoma"/>
              </a:rPr>
              <a:t>u</a:t>
            </a:r>
            <a:r>
              <a:rPr sz="2000" b="1" spc="-10" dirty="0">
                <a:solidFill>
                  <a:srgbClr val="385622"/>
                </a:solidFill>
                <a:latin typeface="Tahoma"/>
                <a:cs typeface="Tahoma"/>
              </a:rPr>
              <a:t>c</a:t>
            </a:r>
            <a:r>
              <a:rPr sz="2000" b="1" spc="-15" dirty="0">
                <a:solidFill>
                  <a:srgbClr val="385622"/>
                </a:solidFill>
                <a:latin typeface="Tahoma"/>
                <a:cs typeface="Tahoma"/>
              </a:rPr>
              <a:t>t</a:t>
            </a:r>
            <a:r>
              <a:rPr sz="2000" b="1" spc="-10" dirty="0">
                <a:solidFill>
                  <a:srgbClr val="385622"/>
                </a:solidFill>
                <a:latin typeface="Tahoma"/>
                <a:cs typeface="Tahoma"/>
              </a:rPr>
              <a:t>i</a:t>
            </a:r>
            <a:r>
              <a:rPr sz="2000" b="1" spc="30" dirty="0">
                <a:solidFill>
                  <a:srgbClr val="385622"/>
                </a:solidFill>
                <a:latin typeface="Tahoma"/>
                <a:cs typeface="Tahoma"/>
              </a:rPr>
              <a:t>o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n</a:t>
            </a:r>
            <a:endParaRPr sz="2000">
              <a:latin typeface="Tahoma"/>
              <a:cs typeface="Tahoma"/>
            </a:endParaRPr>
          </a:p>
          <a:p>
            <a:pPr marL="184150" marR="478155" indent="-172085">
              <a:lnSpc>
                <a:spcPct val="100099"/>
              </a:lnSpc>
              <a:buClr>
                <a:srgbClr val="385622"/>
              </a:buClr>
              <a:buFont typeface="Arial"/>
              <a:buChar char="•"/>
              <a:tabLst>
                <a:tab pos="184150" algn="l"/>
              </a:tabLst>
            </a:pPr>
            <a:r>
              <a:rPr sz="2000" b="1" spc="35" dirty="0">
                <a:solidFill>
                  <a:srgbClr val="385622"/>
                </a:solidFill>
                <a:latin typeface="Tahoma"/>
                <a:cs typeface="Tahoma"/>
              </a:rPr>
              <a:t>W</a:t>
            </a:r>
            <a:r>
              <a:rPr sz="2000" b="1" spc="-5" dirty="0">
                <a:solidFill>
                  <a:srgbClr val="385622"/>
                </a:solidFill>
                <a:latin typeface="Tahoma"/>
                <a:cs typeface="Tahoma"/>
              </a:rPr>
              <a:t>a</a:t>
            </a:r>
            <a:r>
              <a:rPr sz="2000" b="1" spc="-15" dirty="0">
                <a:solidFill>
                  <a:srgbClr val="385622"/>
                </a:solidFill>
                <a:latin typeface="Tahoma"/>
                <a:cs typeface="Tahoma"/>
              </a:rPr>
              <a:t>t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er</a:t>
            </a:r>
            <a:r>
              <a:rPr sz="2000" b="1" spc="5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2000" b="1" spc="35" dirty="0">
                <a:solidFill>
                  <a:srgbClr val="385622"/>
                </a:solidFill>
                <a:latin typeface="Tahoma"/>
                <a:cs typeface="Tahoma"/>
              </a:rPr>
              <a:t>R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e</a:t>
            </a:r>
            <a:r>
              <a:rPr sz="2000" b="1" spc="-15" dirty="0">
                <a:solidFill>
                  <a:srgbClr val="385622"/>
                </a:solidFill>
                <a:latin typeface="Tahoma"/>
                <a:cs typeface="Tahoma"/>
              </a:rPr>
              <a:t>c</a:t>
            </a:r>
            <a:r>
              <a:rPr sz="2000" b="1" spc="40" dirty="0">
                <a:solidFill>
                  <a:srgbClr val="385622"/>
                </a:solidFill>
                <a:latin typeface="Tahoma"/>
                <a:cs typeface="Tahoma"/>
              </a:rPr>
              <a:t>y</a:t>
            </a:r>
            <a:r>
              <a:rPr sz="2000" b="1" spc="-10" dirty="0">
                <a:solidFill>
                  <a:srgbClr val="385622"/>
                </a:solidFill>
                <a:latin typeface="Tahoma"/>
                <a:cs typeface="Tahoma"/>
              </a:rPr>
              <a:t>cli</a:t>
            </a:r>
            <a:r>
              <a:rPr sz="2000" b="1" spc="-15" dirty="0">
                <a:solidFill>
                  <a:srgbClr val="385622"/>
                </a:solidFill>
                <a:latin typeface="Tahoma"/>
                <a:cs typeface="Tahoma"/>
              </a:rPr>
              <a:t>n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g</a:t>
            </a:r>
            <a:endParaRPr sz="2000">
              <a:latin typeface="Tahoma"/>
              <a:cs typeface="Tahoma"/>
            </a:endParaRPr>
          </a:p>
          <a:p>
            <a:pPr marL="184150" marR="280035" indent="-172085">
              <a:lnSpc>
                <a:spcPts val="2400"/>
              </a:lnSpc>
              <a:spcBef>
                <a:spcPts val="80"/>
              </a:spcBef>
              <a:buClr>
                <a:srgbClr val="385622"/>
              </a:buClr>
              <a:buFont typeface="Arial"/>
              <a:buChar char="•"/>
              <a:tabLst>
                <a:tab pos="184150" algn="l"/>
              </a:tabLst>
            </a:pPr>
            <a:r>
              <a:rPr sz="2000" b="1" spc="35" dirty="0">
                <a:solidFill>
                  <a:srgbClr val="385622"/>
                </a:solidFill>
                <a:latin typeface="Tahoma"/>
                <a:cs typeface="Tahoma"/>
              </a:rPr>
              <a:t>R</a:t>
            </a:r>
            <a:r>
              <a:rPr sz="2000" b="1" spc="-5" dirty="0">
                <a:solidFill>
                  <a:srgbClr val="385622"/>
                </a:solidFill>
                <a:latin typeface="Tahoma"/>
                <a:cs typeface="Tahoma"/>
              </a:rPr>
              <a:t>a</a:t>
            </a:r>
            <a:r>
              <a:rPr sz="2000" b="1" spc="-10" dirty="0">
                <a:solidFill>
                  <a:srgbClr val="385622"/>
                </a:solidFill>
                <a:latin typeface="Tahoma"/>
                <a:cs typeface="Tahoma"/>
              </a:rPr>
              <a:t>i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n</a:t>
            </a:r>
            <a:r>
              <a:rPr sz="2000" b="1" spc="-85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2000" b="1" spc="35" dirty="0">
                <a:solidFill>
                  <a:srgbClr val="385622"/>
                </a:solidFill>
                <a:latin typeface="Tahoma"/>
                <a:cs typeface="Tahoma"/>
              </a:rPr>
              <a:t>W</a:t>
            </a:r>
            <a:r>
              <a:rPr sz="2000" b="1" spc="-5" dirty="0">
                <a:solidFill>
                  <a:srgbClr val="385622"/>
                </a:solidFill>
                <a:latin typeface="Tahoma"/>
                <a:cs typeface="Tahoma"/>
              </a:rPr>
              <a:t>a</a:t>
            </a:r>
            <a:r>
              <a:rPr sz="2000" b="1" spc="-15" dirty="0">
                <a:solidFill>
                  <a:srgbClr val="385622"/>
                </a:solidFill>
                <a:latin typeface="Tahoma"/>
                <a:cs typeface="Tahoma"/>
              </a:rPr>
              <a:t>t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er</a:t>
            </a:r>
            <a:r>
              <a:rPr sz="2000" b="1" spc="5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2000" b="1" spc="35" dirty="0">
                <a:solidFill>
                  <a:srgbClr val="385622"/>
                </a:solidFill>
                <a:latin typeface="Tahoma"/>
                <a:cs typeface="Tahoma"/>
              </a:rPr>
              <a:t>H</a:t>
            </a:r>
            <a:r>
              <a:rPr sz="2000" b="1" spc="-5" dirty="0">
                <a:solidFill>
                  <a:srgbClr val="385622"/>
                </a:solidFill>
                <a:latin typeface="Tahoma"/>
                <a:cs typeface="Tahoma"/>
              </a:rPr>
              <a:t>a</a:t>
            </a:r>
            <a:r>
              <a:rPr sz="2000" b="1" spc="20" dirty="0">
                <a:solidFill>
                  <a:srgbClr val="385622"/>
                </a:solidFill>
                <a:latin typeface="Tahoma"/>
                <a:cs typeface="Tahoma"/>
              </a:rPr>
              <a:t>r</a:t>
            </a:r>
            <a:r>
              <a:rPr sz="2000" b="1" spc="35" dirty="0">
                <a:solidFill>
                  <a:srgbClr val="385622"/>
                </a:solidFill>
                <a:latin typeface="Tahoma"/>
                <a:cs typeface="Tahoma"/>
              </a:rPr>
              <a:t>v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es</a:t>
            </a:r>
            <a:r>
              <a:rPr sz="2000" b="1" spc="-10" dirty="0">
                <a:solidFill>
                  <a:srgbClr val="385622"/>
                </a:solidFill>
                <a:latin typeface="Tahoma"/>
                <a:cs typeface="Tahoma"/>
              </a:rPr>
              <a:t>ti</a:t>
            </a:r>
            <a:r>
              <a:rPr sz="2000" b="1" spc="-15" dirty="0">
                <a:solidFill>
                  <a:srgbClr val="385622"/>
                </a:solidFill>
                <a:latin typeface="Tahoma"/>
                <a:cs typeface="Tahoma"/>
              </a:rPr>
              <a:t>n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g</a:t>
            </a:r>
            <a:endParaRPr sz="2000">
              <a:latin typeface="Tahoma"/>
              <a:cs typeface="Tahoma"/>
            </a:endParaRPr>
          </a:p>
          <a:p>
            <a:pPr marL="184150" indent="-172085">
              <a:lnSpc>
                <a:spcPts val="2325"/>
              </a:lnSpc>
              <a:buClr>
                <a:srgbClr val="385622"/>
              </a:buClr>
              <a:buFont typeface="Arial"/>
              <a:buChar char="•"/>
              <a:tabLst>
                <a:tab pos="184150" algn="l"/>
              </a:tabLst>
            </a:pPr>
            <a:r>
              <a:rPr sz="2000" b="1" spc="0" dirty="0">
                <a:solidFill>
                  <a:srgbClr val="385622"/>
                </a:solidFill>
                <a:latin typeface="Tahoma"/>
                <a:cs typeface="Tahoma"/>
              </a:rPr>
              <a:t>G</a:t>
            </a:r>
            <a:r>
              <a:rPr sz="2000" b="1" spc="20" dirty="0">
                <a:solidFill>
                  <a:srgbClr val="385622"/>
                </a:solidFill>
                <a:latin typeface="Tahoma"/>
                <a:cs typeface="Tahoma"/>
              </a:rPr>
              <a:t>r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e</a:t>
            </a:r>
            <a:r>
              <a:rPr sz="2000" b="1" spc="0" dirty="0">
                <a:solidFill>
                  <a:srgbClr val="385622"/>
                </a:solidFill>
                <a:latin typeface="Tahoma"/>
                <a:cs typeface="Tahoma"/>
              </a:rPr>
              <a:t>e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n</a:t>
            </a:r>
            <a:r>
              <a:rPr sz="2000" b="1" spc="-85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2000" b="1" spc="35" dirty="0">
                <a:solidFill>
                  <a:srgbClr val="385622"/>
                </a:solidFill>
                <a:latin typeface="Tahoma"/>
                <a:cs typeface="Tahoma"/>
              </a:rPr>
              <a:t>E</a:t>
            </a:r>
            <a:r>
              <a:rPr sz="2000" b="1" spc="40" dirty="0">
                <a:solidFill>
                  <a:srgbClr val="385622"/>
                </a:solidFill>
                <a:latin typeface="Tahoma"/>
                <a:cs typeface="Tahoma"/>
              </a:rPr>
              <a:t>T</a:t>
            </a:r>
            <a:r>
              <a:rPr sz="2000" b="1" spc="10" dirty="0">
                <a:solidFill>
                  <a:srgbClr val="385622"/>
                </a:solidFill>
                <a:latin typeface="Tahoma"/>
                <a:cs typeface="Tahoma"/>
              </a:rPr>
              <a:t>P</a:t>
            </a:r>
            <a:endParaRPr sz="20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619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17">
        <p:split orient="vert"/>
      </p:transition>
    </mc:Choice>
    <mc:Fallback xmlns="">
      <p:transition spd="slow" advTm="817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71666DB-9C42-4A64-A1B2-FF06AB951E1C}"/>
              </a:ext>
            </a:extLst>
          </p:cNvPr>
          <p:cNvSpPr/>
          <p:nvPr/>
        </p:nvSpPr>
        <p:spPr>
          <a:xfrm>
            <a:off x="0" y="3"/>
            <a:ext cx="12174583" cy="6857997"/>
          </a:xfrm>
          <a:prstGeom prst="rect">
            <a:avLst/>
          </a:prstGeom>
          <a:blipFill dpi="0" rotWithShape="1"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9A2BF5-B94A-4D94-A04A-F9EFBE0BC30D}"/>
              </a:ext>
            </a:extLst>
          </p:cNvPr>
          <p:cNvSpPr/>
          <p:nvPr/>
        </p:nvSpPr>
        <p:spPr>
          <a:xfrm>
            <a:off x="8181" y="840509"/>
            <a:ext cx="526470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7ED566-FF35-4076-AFFC-874BCC256F02}"/>
              </a:ext>
            </a:extLst>
          </p:cNvPr>
          <p:cNvSpPr/>
          <p:nvPr/>
        </p:nvSpPr>
        <p:spPr>
          <a:xfrm>
            <a:off x="11787052" y="0"/>
            <a:ext cx="395713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B82A6-0639-4D9C-9901-9ECB1E7EDE2C}"/>
              </a:ext>
            </a:extLst>
          </p:cNvPr>
          <p:cNvSpPr/>
          <p:nvPr/>
        </p:nvSpPr>
        <p:spPr>
          <a:xfrm>
            <a:off x="-9234" y="1"/>
            <a:ext cx="526470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1EBE60-7FB1-4D33-BFD2-4E59C49A292E}"/>
              </a:ext>
            </a:extLst>
          </p:cNvPr>
          <p:cNvSpPr/>
          <p:nvPr/>
        </p:nvSpPr>
        <p:spPr>
          <a:xfrm>
            <a:off x="11787053" y="6405152"/>
            <a:ext cx="404948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B0CAE7-05E0-4983-900B-CDA1D374CA81}"/>
              </a:ext>
            </a:extLst>
          </p:cNvPr>
          <p:cNvSpPr/>
          <p:nvPr/>
        </p:nvSpPr>
        <p:spPr>
          <a:xfrm>
            <a:off x="10829110" y="0"/>
            <a:ext cx="957942" cy="4528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21965DB-718B-4BB6-ACC7-2ABC9483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329" y="85583"/>
            <a:ext cx="957942" cy="294163"/>
          </a:xfrm>
        </p:spPr>
        <p:txBody>
          <a:bodyPr/>
          <a:lstStyle/>
          <a:p>
            <a:fld id="{5544D1C8-89DF-40BB-A53D-2D9BA50F9553}" type="slidenum">
              <a:rPr lang="en-US" smtClean="0"/>
              <a:t>2</a:t>
            </a:fld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99B68C-23AC-4A8B-868D-6938C08CF44A}"/>
              </a:ext>
            </a:extLst>
          </p:cNvPr>
          <p:cNvSpPr/>
          <p:nvPr/>
        </p:nvSpPr>
        <p:spPr>
          <a:xfrm>
            <a:off x="593632" y="1698030"/>
            <a:ext cx="11134439" cy="26776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Buyer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17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REQUIREMENT &amp; </a:t>
            </a:r>
            <a:r>
              <a:rPr lang="en-US" sz="4000" b="1" dirty="0" smtClean="0">
                <a:solidFill>
                  <a:srgbClr val="17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FOR SOCIAL &amp; ENVIRONMENT</a:t>
            </a:r>
            <a:endParaRPr lang="en-US" sz="4000" b="1" dirty="0">
              <a:solidFill>
                <a:srgbClr val="172E00"/>
              </a:solidFill>
            </a:endParaRPr>
          </a:p>
        </p:txBody>
      </p:sp>
      <p:sp>
        <p:nvSpPr>
          <p:cNvPr id="11" name="Subtitle 24">
            <a:extLst>
              <a:ext uri="{FF2B5EF4-FFF2-40B4-BE49-F238E27FC236}">
                <a16:creationId xmlns:a16="http://schemas.microsoft.com/office/drawing/2014/main" id="{3B779F67-2A43-40ED-8B85-20893A8714A7}"/>
              </a:ext>
            </a:extLst>
          </p:cNvPr>
          <p:cNvSpPr txBox="1">
            <a:spLocks/>
          </p:cNvSpPr>
          <p:nvPr/>
        </p:nvSpPr>
        <p:spPr>
          <a:xfrm>
            <a:off x="1353256" y="4899809"/>
            <a:ext cx="4760162" cy="169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4">
            <a:extLst>
              <a:ext uri="{FF2B5EF4-FFF2-40B4-BE49-F238E27FC236}">
                <a16:creationId xmlns:a16="http://schemas.microsoft.com/office/drawing/2014/main" id="{D678ADF0-2020-498B-9CE1-5494BFA93F92}"/>
              </a:ext>
            </a:extLst>
          </p:cNvPr>
          <p:cNvSpPr txBox="1">
            <a:spLocks/>
          </p:cNvSpPr>
          <p:nvPr/>
        </p:nvSpPr>
        <p:spPr>
          <a:xfrm>
            <a:off x="7104086" y="4932218"/>
            <a:ext cx="4094214" cy="169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17"/>
    </mc:Choice>
    <mc:Fallback xmlns="">
      <p:transition spd="slow" advTm="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B9A2BF5-B94A-4D94-A04A-F9EFBE0BC30D}"/>
              </a:ext>
            </a:extLst>
          </p:cNvPr>
          <p:cNvSpPr/>
          <p:nvPr/>
        </p:nvSpPr>
        <p:spPr>
          <a:xfrm>
            <a:off x="8181" y="840509"/>
            <a:ext cx="526470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7ED566-FF35-4076-AFFC-874BCC256F02}"/>
              </a:ext>
            </a:extLst>
          </p:cNvPr>
          <p:cNvSpPr/>
          <p:nvPr/>
        </p:nvSpPr>
        <p:spPr>
          <a:xfrm>
            <a:off x="11787052" y="0"/>
            <a:ext cx="395713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B82A6-0639-4D9C-9901-9ECB1E7EDE2C}"/>
              </a:ext>
            </a:extLst>
          </p:cNvPr>
          <p:cNvSpPr/>
          <p:nvPr/>
        </p:nvSpPr>
        <p:spPr>
          <a:xfrm>
            <a:off x="-9234" y="1"/>
            <a:ext cx="526470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1EBE60-7FB1-4D33-BFD2-4E59C49A292E}"/>
              </a:ext>
            </a:extLst>
          </p:cNvPr>
          <p:cNvSpPr/>
          <p:nvPr/>
        </p:nvSpPr>
        <p:spPr>
          <a:xfrm>
            <a:off x="11787053" y="6405152"/>
            <a:ext cx="404948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B0CAE7-05E0-4983-900B-CDA1D374CA81}"/>
              </a:ext>
            </a:extLst>
          </p:cNvPr>
          <p:cNvSpPr/>
          <p:nvPr/>
        </p:nvSpPr>
        <p:spPr>
          <a:xfrm>
            <a:off x="10829110" y="0"/>
            <a:ext cx="957942" cy="4528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21965DB-718B-4BB6-ACC7-2ABC9483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329" y="85583"/>
            <a:ext cx="957942" cy="294163"/>
          </a:xfrm>
        </p:spPr>
        <p:txBody>
          <a:bodyPr/>
          <a:lstStyle/>
          <a:p>
            <a:fld id="{5544D1C8-89DF-40BB-A53D-2D9BA50F9553}" type="slidenum">
              <a:rPr lang="en-US" smtClean="0"/>
              <a:t>20</a:t>
            </a:fld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99B68C-23AC-4A8B-868D-6938C08CF44A}"/>
              </a:ext>
            </a:extLst>
          </p:cNvPr>
          <p:cNvSpPr/>
          <p:nvPr/>
        </p:nvSpPr>
        <p:spPr>
          <a:xfrm>
            <a:off x="610104" y="43140"/>
            <a:ext cx="9999443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&amp; WASTEWATER EFFICIENCY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Subtitle 24">
            <a:extLst>
              <a:ext uri="{FF2B5EF4-FFF2-40B4-BE49-F238E27FC236}">
                <a16:creationId xmlns:a16="http://schemas.microsoft.com/office/drawing/2014/main" id="{6E2AC2A5-D636-432B-98B1-2377DC0FE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4409" y="3198167"/>
            <a:ext cx="2736428" cy="3410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k‡l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cvwbi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eÜ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ivLyb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C0595-306D-404F-B677-3D8ECCCDB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99" y="840509"/>
            <a:ext cx="2736427" cy="2095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C66BB5-13A5-489E-B3F8-612241A18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09" y="840507"/>
            <a:ext cx="2736427" cy="2095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7560B7-402C-4A5E-9B43-1E1682A8C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120" y="840508"/>
            <a:ext cx="2736427" cy="2095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Subtitle 24">
            <a:extLst>
              <a:ext uri="{FF2B5EF4-FFF2-40B4-BE49-F238E27FC236}">
                <a16:creationId xmlns:a16="http://schemas.microsoft.com/office/drawing/2014/main" id="{7E0AB851-66CC-4D3F-A3AC-2313DFF263F8}"/>
              </a:ext>
            </a:extLst>
          </p:cNvPr>
          <p:cNvSpPr txBox="1">
            <a:spLocks/>
          </p:cNvSpPr>
          <p:nvPr/>
        </p:nvSpPr>
        <p:spPr>
          <a:xfrm>
            <a:off x="956238" y="6155580"/>
            <a:ext cx="273642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err="1">
                <a:latin typeface="SutonnyMJ" pitchFamily="2" charset="0"/>
                <a:cs typeface="SutonnyMJ" pitchFamily="2" charset="0"/>
              </a:rPr>
              <a:t>GKevi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Iqvk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cvwb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m¤¢e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wØZxq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Iqvk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6806FA4-2798-4D57-BF72-2E9FCBA0CE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904" y="3755826"/>
            <a:ext cx="2736425" cy="2095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Subtitle 24">
            <a:extLst>
              <a:ext uri="{FF2B5EF4-FFF2-40B4-BE49-F238E27FC236}">
                <a16:creationId xmlns:a16="http://schemas.microsoft.com/office/drawing/2014/main" id="{58C4563B-046E-4738-8557-8BADCBB5437D}"/>
              </a:ext>
            </a:extLst>
          </p:cNvPr>
          <p:cNvSpPr txBox="1">
            <a:spLocks/>
          </p:cNvSpPr>
          <p:nvPr/>
        </p:nvSpPr>
        <p:spPr>
          <a:xfrm>
            <a:off x="8002126" y="6024273"/>
            <a:ext cx="273642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err="1">
                <a:latin typeface="SutonnyMJ" pitchFamily="2" charset="0"/>
                <a:cs typeface="SutonnyMJ" pitchFamily="2" charset="0"/>
              </a:rPr>
              <a:t>h_vm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¤¢e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e„wói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cvwb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63E307D-1FD5-419A-B796-EDBB74385A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2" y="3895377"/>
            <a:ext cx="2736425" cy="2052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707CA4CD-2696-4D74-B16F-CB4B4D4E10F8}"/>
              </a:ext>
            </a:extLst>
          </p:cNvPr>
          <p:cNvSpPr/>
          <p:nvPr/>
        </p:nvSpPr>
        <p:spPr>
          <a:xfrm>
            <a:off x="5767415" y="4133324"/>
            <a:ext cx="786872" cy="3334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Subtitle 24">
            <a:extLst>
              <a:ext uri="{FF2B5EF4-FFF2-40B4-BE49-F238E27FC236}">
                <a16:creationId xmlns:a16="http://schemas.microsoft.com/office/drawing/2014/main" id="{68F66384-D6E5-4EA6-A4A0-6EB9016A0DC7}"/>
              </a:ext>
            </a:extLst>
          </p:cNvPr>
          <p:cNvSpPr txBox="1">
            <a:spLocks/>
          </p:cNvSpPr>
          <p:nvPr/>
        </p:nvSpPr>
        <p:spPr>
          <a:xfrm>
            <a:off x="4479182" y="6154304"/>
            <a:ext cx="273642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err="1">
                <a:latin typeface="SutonnyMJ" pitchFamily="2" charset="0"/>
                <a:cs typeface="SutonnyMJ" pitchFamily="2" charset="0"/>
              </a:rPr>
              <a:t>BwUwc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Gi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cvwb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cybivq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7BDB85F-4947-42DA-BE03-781F88DD96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58" y="3895377"/>
            <a:ext cx="2736425" cy="2052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45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17"/>
    </mc:Choice>
    <mc:Fallback xmlns="">
      <p:transition spd="slow" advTm="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25" grpId="0" animBg="1"/>
      <p:bldP spid="28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B9A2BF5-B94A-4D94-A04A-F9EFBE0BC30D}"/>
              </a:ext>
            </a:extLst>
          </p:cNvPr>
          <p:cNvSpPr/>
          <p:nvPr/>
        </p:nvSpPr>
        <p:spPr>
          <a:xfrm>
            <a:off x="8181" y="840509"/>
            <a:ext cx="526470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7ED566-FF35-4076-AFFC-874BCC256F02}"/>
              </a:ext>
            </a:extLst>
          </p:cNvPr>
          <p:cNvSpPr/>
          <p:nvPr/>
        </p:nvSpPr>
        <p:spPr>
          <a:xfrm>
            <a:off x="11787052" y="0"/>
            <a:ext cx="395713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B82A6-0639-4D9C-9901-9ECB1E7EDE2C}"/>
              </a:ext>
            </a:extLst>
          </p:cNvPr>
          <p:cNvSpPr/>
          <p:nvPr/>
        </p:nvSpPr>
        <p:spPr>
          <a:xfrm>
            <a:off x="-9234" y="1"/>
            <a:ext cx="526470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1EBE60-7FB1-4D33-BFD2-4E59C49A292E}"/>
              </a:ext>
            </a:extLst>
          </p:cNvPr>
          <p:cNvSpPr/>
          <p:nvPr/>
        </p:nvSpPr>
        <p:spPr>
          <a:xfrm>
            <a:off x="11787053" y="6405152"/>
            <a:ext cx="404948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B0CAE7-05E0-4983-900B-CDA1D374CA81}"/>
              </a:ext>
            </a:extLst>
          </p:cNvPr>
          <p:cNvSpPr/>
          <p:nvPr/>
        </p:nvSpPr>
        <p:spPr>
          <a:xfrm>
            <a:off x="10829110" y="0"/>
            <a:ext cx="957942" cy="4528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21965DB-718B-4BB6-ACC7-2ABC9483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329" y="85583"/>
            <a:ext cx="957942" cy="294163"/>
          </a:xfrm>
        </p:spPr>
        <p:txBody>
          <a:bodyPr/>
          <a:lstStyle/>
          <a:p>
            <a:fld id="{5544D1C8-89DF-40BB-A53D-2D9BA50F9553}" type="slidenum">
              <a:rPr lang="en-US" smtClean="0"/>
              <a:t>21</a:t>
            </a:fld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99B68C-23AC-4A8B-868D-6938C08CF44A}"/>
              </a:ext>
            </a:extLst>
          </p:cNvPr>
          <p:cNvSpPr/>
          <p:nvPr/>
        </p:nvSpPr>
        <p:spPr>
          <a:xfrm>
            <a:off x="610104" y="43140"/>
            <a:ext cx="9999443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&amp; WASTEWATER EFFICIENCY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Subtitle 24">
            <a:extLst>
              <a:ext uri="{FF2B5EF4-FFF2-40B4-BE49-F238E27FC236}">
                <a16:creationId xmlns:a16="http://schemas.microsoft.com/office/drawing/2014/main" id="{6E2AC2A5-D636-432B-98B1-2377DC0FE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3196" y="2452971"/>
            <a:ext cx="3559280" cy="19520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>
                <a:latin typeface="SutonnyMJ" pitchFamily="2" charset="0"/>
                <a:cs typeface="SutonnyMJ" pitchFamily="2" charset="0"/>
              </a:rPr>
              <a:t>`ÿ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Acv‡ikb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iwmwc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err="1">
                <a:latin typeface="SutonnyMJ" pitchFamily="2" charset="0"/>
                <a:cs typeface="SutonnyMJ" pitchFamily="2" charset="0"/>
              </a:rPr>
              <a:t>Iqvk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gwk‡bi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†¯‹j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g‡c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cvwb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bIqv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err="1">
                <a:latin typeface="SutonnyMJ" pitchFamily="2" charset="0"/>
                <a:cs typeface="SutonnyMJ" pitchFamily="2" charset="0"/>
              </a:rPr>
              <a:t>BwUwc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mwVK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cwiPvjbv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63933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17"/>
    </mc:Choice>
    <mc:Fallback xmlns="">
      <p:transition spd="slow" advTm="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B9A2BF5-B94A-4D94-A04A-F9EFBE0BC30D}"/>
              </a:ext>
            </a:extLst>
          </p:cNvPr>
          <p:cNvSpPr/>
          <p:nvPr/>
        </p:nvSpPr>
        <p:spPr>
          <a:xfrm>
            <a:off x="8181" y="840509"/>
            <a:ext cx="526470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7ED566-FF35-4076-AFFC-874BCC256F02}"/>
              </a:ext>
            </a:extLst>
          </p:cNvPr>
          <p:cNvSpPr/>
          <p:nvPr/>
        </p:nvSpPr>
        <p:spPr>
          <a:xfrm>
            <a:off x="11787052" y="0"/>
            <a:ext cx="395713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B82A6-0639-4D9C-9901-9ECB1E7EDE2C}"/>
              </a:ext>
            </a:extLst>
          </p:cNvPr>
          <p:cNvSpPr/>
          <p:nvPr/>
        </p:nvSpPr>
        <p:spPr>
          <a:xfrm>
            <a:off x="-9234" y="1"/>
            <a:ext cx="526470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1EBE60-7FB1-4D33-BFD2-4E59C49A292E}"/>
              </a:ext>
            </a:extLst>
          </p:cNvPr>
          <p:cNvSpPr/>
          <p:nvPr/>
        </p:nvSpPr>
        <p:spPr>
          <a:xfrm>
            <a:off x="11787053" y="6405152"/>
            <a:ext cx="404948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B0CAE7-05E0-4983-900B-CDA1D374CA81}"/>
              </a:ext>
            </a:extLst>
          </p:cNvPr>
          <p:cNvSpPr/>
          <p:nvPr/>
        </p:nvSpPr>
        <p:spPr>
          <a:xfrm>
            <a:off x="10829110" y="0"/>
            <a:ext cx="957942" cy="4528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21965DB-718B-4BB6-ACC7-2ABC9483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329" y="85583"/>
            <a:ext cx="957942" cy="294163"/>
          </a:xfrm>
        </p:spPr>
        <p:txBody>
          <a:bodyPr/>
          <a:lstStyle/>
          <a:p>
            <a:fld id="{5544D1C8-89DF-40BB-A53D-2D9BA50F9553}" type="slidenum">
              <a:rPr lang="en-US" smtClean="0"/>
              <a:t>22</a:t>
            </a:fld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99B68C-23AC-4A8B-868D-6938C08CF44A}"/>
              </a:ext>
            </a:extLst>
          </p:cNvPr>
          <p:cNvSpPr/>
          <p:nvPr/>
        </p:nvSpPr>
        <p:spPr>
          <a:xfrm>
            <a:off x="610104" y="43140"/>
            <a:ext cx="9999443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 MANAGEMENT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Flowchart: Merge 1">
            <a:extLst>
              <a:ext uri="{FF2B5EF4-FFF2-40B4-BE49-F238E27FC236}">
                <a16:creationId xmlns:a16="http://schemas.microsoft.com/office/drawing/2014/main" id="{9390A8BE-209B-4DD0-AC5B-923A820437DF}"/>
              </a:ext>
            </a:extLst>
          </p:cNvPr>
          <p:cNvSpPr/>
          <p:nvPr/>
        </p:nvSpPr>
        <p:spPr>
          <a:xfrm>
            <a:off x="644432" y="1384083"/>
            <a:ext cx="4339141" cy="3864090"/>
          </a:xfrm>
          <a:prstGeom prst="flowChartMerg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502A65E-6D00-43A0-BB79-E53FAB6D9929}"/>
              </a:ext>
            </a:extLst>
          </p:cNvPr>
          <p:cNvSpPr/>
          <p:nvPr/>
        </p:nvSpPr>
        <p:spPr>
          <a:xfrm>
            <a:off x="644432" y="1112412"/>
            <a:ext cx="4339141" cy="46166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AA9BE2-6485-4B85-8F04-E586B53C6072}"/>
              </a:ext>
            </a:extLst>
          </p:cNvPr>
          <p:cNvCxnSpPr>
            <a:cxnSpLocks/>
          </p:cNvCxnSpPr>
          <p:nvPr/>
        </p:nvCxnSpPr>
        <p:spPr>
          <a:xfrm>
            <a:off x="1582225" y="3035058"/>
            <a:ext cx="247329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15B3CF-E028-4ED3-A517-021EFD24F94D}"/>
              </a:ext>
            </a:extLst>
          </p:cNvPr>
          <p:cNvCxnSpPr>
            <a:cxnSpLocks/>
          </p:cNvCxnSpPr>
          <p:nvPr/>
        </p:nvCxnSpPr>
        <p:spPr>
          <a:xfrm>
            <a:off x="2004306" y="3810313"/>
            <a:ext cx="161676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40F596-2D7E-43E1-9E80-4108650EF286}"/>
              </a:ext>
            </a:extLst>
          </p:cNvPr>
          <p:cNvCxnSpPr>
            <a:cxnSpLocks/>
          </p:cNvCxnSpPr>
          <p:nvPr/>
        </p:nvCxnSpPr>
        <p:spPr>
          <a:xfrm>
            <a:off x="1116412" y="2259807"/>
            <a:ext cx="336605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E6E60A0D-70AF-4E74-BE7B-B83680D84BCD}"/>
              </a:ext>
            </a:extLst>
          </p:cNvPr>
          <p:cNvSpPr/>
          <p:nvPr/>
        </p:nvSpPr>
        <p:spPr>
          <a:xfrm>
            <a:off x="1681993" y="1684203"/>
            <a:ext cx="223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SutonnyMJ" pitchFamily="2" charset="0"/>
                <a:cs typeface="SutonnyMJ" pitchFamily="2" charset="0"/>
              </a:rPr>
              <a:t>Dr‡m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e‡R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¨©i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Kgv‡bv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C294E3-94E4-4FC6-8272-FD8A0233F213}"/>
              </a:ext>
            </a:extLst>
          </p:cNvPr>
          <p:cNvSpPr/>
          <p:nvPr/>
        </p:nvSpPr>
        <p:spPr>
          <a:xfrm>
            <a:off x="2159902" y="2452759"/>
            <a:ext cx="148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SutonnyMJ" pitchFamily="2" charset="0"/>
                <a:cs typeface="SutonnyMJ" pitchFamily="2" charset="0"/>
              </a:rPr>
              <a:t>wimvB‡Kj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wiBDR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CAE7EA-C3E3-4552-A4D4-B8BF4BC9C905}"/>
              </a:ext>
            </a:extLst>
          </p:cNvPr>
          <p:cNvSpPr/>
          <p:nvPr/>
        </p:nvSpPr>
        <p:spPr>
          <a:xfrm>
            <a:off x="2401776" y="3161749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vcbv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1792173-076F-4D36-870B-DA2863B6D8A5}"/>
              </a:ext>
            </a:extLst>
          </p:cNvPr>
          <p:cNvSpPr/>
          <p:nvPr/>
        </p:nvSpPr>
        <p:spPr>
          <a:xfrm>
            <a:off x="2394658" y="3949392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SutonnyMJ" pitchFamily="2" charset="0"/>
                <a:cs typeface="SutonnyMJ" pitchFamily="2" charset="0"/>
              </a:rPr>
              <a:t>wWm‡cvR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034B5-7C66-4048-AE3F-D5742CC99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774" y="1434408"/>
            <a:ext cx="2768300" cy="1732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BA577F9-09DE-4DF0-8449-C45410DD3935}"/>
              </a:ext>
            </a:extLst>
          </p:cNvPr>
          <p:cNvSpPr/>
          <p:nvPr/>
        </p:nvSpPr>
        <p:spPr>
          <a:xfrm>
            <a:off x="5543470" y="3204971"/>
            <a:ext cx="223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SutonnyMJ" pitchFamily="2" charset="0"/>
                <a:cs typeface="SutonnyMJ" pitchFamily="2" charset="0"/>
              </a:rPr>
              <a:t>Dr‡m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e‡R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¨©i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Kgv‡bv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9D63B3-8B52-4850-9619-C111B0CBA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773" y="3596485"/>
            <a:ext cx="2768300" cy="1727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28708BB-A349-4E0B-A6EF-6472B3BF44C6}"/>
              </a:ext>
            </a:extLst>
          </p:cNvPr>
          <p:cNvSpPr/>
          <p:nvPr/>
        </p:nvSpPr>
        <p:spPr>
          <a:xfrm>
            <a:off x="5916168" y="5432465"/>
            <a:ext cx="148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SutonnyMJ" pitchFamily="2" charset="0"/>
                <a:cs typeface="SutonnyMJ" pitchFamily="2" charset="0"/>
              </a:rPr>
              <a:t>wimvB‡Kj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wiBDR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D3EC8A-249A-47CD-8656-4038375515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90" y="1434408"/>
            <a:ext cx="2753510" cy="1727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541DEC9-5F1B-4224-AE0F-4EB5A01C1FEB}"/>
              </a:ext>
            </a:extLst>
          </p:cNvPr>
          <p:cNvSpPr/>
          <p:nvPr/>
        </p:nvSpPr>
        <p:spPr>
          <a:xfrm>
            <a:off x="9245433" y="3204971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vcbv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22FDB6-80D2-4A98-8C3B-96B8130CA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223" y="3561069"/>
            <a:ext cx="1588983" cy="1798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B4A5824-CD36-411E-A71D-2D26A0483476}"/>
              </a:ext>
            </a:extLst>
          </p:cNvPr>
          <p:cNvSpPr/>
          <p:nvPr/>
        </p:nvSpPr>
        <p:spPr>
          <a:xfrm>
            <a:off x="9363368" y="5446344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SutonnyMJ" pitchFamily="2" charset="0"/>
                <a:cs typeface="SutonnyMJ" pitchFamily="2" charset="0"/>
              </a:rPr>
              <a:t>wWm‡cvR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6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17"/>
    </mc:Choice>
    <mc:Fallback xmlns="">
      <p:transition spd="slow" advTm="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9" grpId="0"/>
      <p:bldP spid="30" grpId="0"/>
      <p:bldP spid="31" grpId="0"/>
      <p:bldP spid="32" grpId="0"/>
      <p:bldP spid="22" grpId="0"/>
      <p:bldP spid="25" grpId="0"/>
      <p:bldP spid="28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B9A2BF5-B94A-4D94-A04A-F9EFBE0BC30D}"/>
              </a:ext>
            </a:extLst>
          </p:cNvPr>
          <p:cNvSpPr/>
          <p:nvPr/>
        </p:nvSpPr>
        <p:spPr>
          <a:xfrm>
            <a:off x="-4519" y="840509"/>
            <a:ext cx="526470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7ED566-FF35-4076-AFFC-874BCC256F02}"/>
              </a:ext>
            </a:extLst>
          </p:cNvPr>
          <p:cNvSpPr/>
          <p:nvPr/>
        </p:nvSpPr>
        <p:spPr>
          <a:xfrm>
            <a:off x="11787052" y="0"/>
            <a:ext cx="395713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B82A6-0639-4D9C-9901-9ECB1E7EDE2C}"/>
              </a:ext>
            </a:extLst>
          </p:cNvPr>
          <p:cNvSpPr/>
          <p:nvPr/>
        </p:nvSpPr>
        <p:spPr>
          <a:xfrm>
            <a:off x="-9234" y="1"/>
            <a:ext cx="526470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1EBE60-7FB1-4D33-BFD2-4E59C49A292E}"/>
              </a:ext>
            </a:extLst>
          </p:cNvPr>
          <p:cNvSpPr/>
          <p:nvPr/>
        </p:nvSpPr>
        <p:spPr>
          <a:xfrm>
            <a:off x="11787053" y="6405152"/>
            <a:ext cx="404948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B0CAE7-05E0-4983-900B-CDA1D374CA81}"/>
              </a:ext>
            </a:extLst>
          </p:cNvPr>
          <p:cNvSpPr/>
          <p:nvPr/>
        </p:nvSpPr>
        <p:spPr>
          <a:xfrm>
            <a:off x="10829110" y="0"/>
            <a:ext cx="957942" cy="4528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21965DB-718B-4BB6-ACC7-2ABC9483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329" y="85583"/>
            <a:ext cx="957942" cy="294163"/>
          </a:xfrm>
        </p:spPr>
        <p:txBody>
          <a:bodyPr/>
          <a:lstStyle/>
          <a:p>
            <a:fld id="{5544D1C8-89DF-40BB-A53D-2D9BA50F9553}" type="slidenum">
              <a:rPr lang="en-US" smtClean="0"/>
              <a:t>23</a:t>
            </a:fld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99B68C-23AC-4A8B-868D-6938C08CF44A}"/>
              </a:ext>
            </a:extLst>
          </p:cNvPr>
          <p:cNvSpPr/>
          <p:nvPr/>
        </p:nvSpPr>
        <p:spPr>
          <a:xfrm>
            <a:off x="610104" y="43140"/>
            <a:ext cx="9999443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ROADMAP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B4B7D4F6-B1D0-4A43-BAB7-2FCDF6A0F956}"/>
              </a:ext>
            </a:extLst>
          </p:cNvPr>
          <p:cNvSpPr/>
          <p:nvPr/>
        </p:nvSpPr>
        <p:spPr>
          <a:xfrm>
            <a:off x="5152704" y="2574060"/>
            <a:ext cx="2214626" cy="2100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61440A28-9732-4F31-A57F-EC0529010B3C}"/>
              </a:ext>
            </a:extLst>
          </p:cNvPr>
          <p:cNvSpPr txBox="1"/>
          <p:nvPr/>
        </p:nvSpPr>
        <p:spPr>
          <a:xfrm>
            <a:off x="5734999" y="3307231"/>
            <a:ext cx="1050290" cy="584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600" spc="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HC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8" name="object 5">
            <a:extLst>
              <a:ext uri="{FF2B5EF4-FFF2-40B4-BE49-F238E27FC236}">
                <a16:creationId xmlns:a16="http://schemas.microsoft.com/office/drawing/2014/main" id="{E901D369-2AA9-4B2A-B545-3DD76A1A11F2}"/>
              </a:ext>
            </a:extLst>
          </p:cNvPr>
          <p:cNvSpPr/>
          <p:nvPr/>
        </p:nvSpPr>
        <p:spPr>
          <a:xfrm>
            <a:off x="5976044" y="2604794"/>
            <a:ext cx="593725" cy="5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6">
            <a:extLst>
              <a:ext uri="{FF2B5EF4-FFF2-40B4-BE49-F238E27FC236}">
                <a16:creationId xmlns:a16="http://schemas.microsoft.com/office/drawing/2014/main" id="{1844828A-A3A0-4305-B4D5-9818144307E3}"/>
              </a:ext>
            </a:extLst>
          </p:cNvPr>
          <p:cNvSpPr/>
          <p:nvPr/>
        </p:nvSpPr>
        <p:spPr>
          <a:xfrm>
            <a:off x="5381304" y="840509"/>
            <a:ext cx="1795526" cy="1786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7">
            <a:extLst>
              <a:ext uri="{FF2B5EF4-FFF2-40B4-BE49-F238E27FC236}">
                <a16:creationId xmlns:a16="http://schemas.microsoft.com/office/drawing/2014/main" id="{63FB556A-ABA9-4163-B2E0-DE6E02F487AF}"/>
              </a:ext>
            </a:extLst>
          </p:cNvPr>
          <p:cNvSpPr txBox="1"/>
          <p:nvPr/>
        </p:nvSpPr>
        <p:spPr>
          <a:xfrm>
            <a:off x="5696009" y="1255419"/>
            <a:ext cx="1173480" cy="974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ts val="1880"/>
              </a:lnSpc>
            </a:pPr>
            <a:r>
              <a:rPr sz="1700" spc="25" dirty="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r>
              <a:rPr sz="1700" spc="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17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sz="1700" spc="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700" spc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spc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spc="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7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700" spc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25" dirty="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41" name="object 8">
            <a:extLst>
              <a:ext uri="{FF2B5EF4-FFF2-40B4-BE49-F238E27FC236}">
                <a16:creationId xmlns:a16="http://schemas.microsoft.com/office/drawing/2014/main" id="{F1A032F7-9670-4E1A-9079-B3227CBBB01A}"/>
              </a:ext>
            </a:extLst>
          </p:cNvPr>
          <p:cNvSpPr/>
          <p:nvPr/>
        </p:nvSpPr>
        <p:spPr>
          <a:xfrm>
            <a:off x="7044242" y="3889779"/>
            <a:ext cx="290575" cy="517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9">
            <a:extLst>
              <a:ext uri="{FF2B5EF4-FFF2-40B4-BE49-F238E27FC236}">
                <a16:creationId xmlns:a16="http://schemas.microsoft.com/office/drawing/2014/main" id="{32143C68-9DA4-484E-9E45-F1FCBEFBD985}"/>
              </a:ext>
            </a:extLst>
          </p:cNvPr>
          <p:cNvSpPr/>
          <p:nvPr/>
        </p:nvSpPr>
        <p:spPr>
          <a:xfrm>
            <a:off x="7048179" y="3679023"/>
            <a:ext cx="1786001" cy="17860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10">
            <a:extLst>
              <a:ext uri="{FF2B5EF4-FFF2-40B4-BE49-F238E27FC236}">
                <a16:creationId xmlns:a16="http://schemas.microsoft.com/office/drawing/2014/main" id="{BB5B9DAC-AF9C-4E8E-BBB6-2C4DA484704C}"/>
              </a:ext>
            </a:extLst>
          </p:cNvPr>
          <p:cNvSpPr txBox="1"/>
          <p:nvPr/>
        </p:nvSpPr>
        <p:spPr>
          <a:xfrm>
            <a:off x="7380919" y="3951502"/>
            <a:ext cx="1128395" cy="1228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985" algn="ctr">
              <a:lnSpc>
                <a:spcPct val="100000"/>
              </a:lnSpc>
            </a:pPr>
            <a:r>
              <a:rPr sz="1700" spc="25" dirty="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r>
              <a:rPr sz="1700" spc="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700" dirty="0">
              <a:latin typeface="Calibri"/>
              <a:cs typeface="Calibri"/>
            </a:endParaRPr>
          </a:p>
          <a:p>
            <a:pPr marL="0" algn="ctr">
              <a:lnSpc>
                <a:spcPts val="1880"/>
              </a:lnSpc>
            </a:pPr>
            <a:r>
              <a:rPr sz="1700" spc="-9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ra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sp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700" dirty="0">
              <a:latin typeface="Calibri"/>
              <a:cs typeface="Calibri"/>
            </a:endParaRPr>
          </a:p>
          <a:p>
            <a:pPr marL="12700" marR="12700" algn="ctr">
              <a:lnSpc>
                <a:spcPct val="90200"/>
              </a:lnSpc>
              <a:spcBef>
                <a:spcPts val="35"/>
              </a:spcBef>
            </a:pPr>
            <a:r>
              <a:rPr sz="1700" spc="10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sz="1700" spc="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700" spc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44" name="object 11">
            <a:extLst>
              <a:ext uri="{FF2B5EF4-FFF2-40B4-BE49-F238E27FC236}">
                <a16:creationId xmlns:a16="http://schemas.microsoft.com/office/drawing/2014/main" id="{19C780CB-EEDE-48FF-8359-ED3F75746E71}"/>
              </a:ext>
            </a:extLst>
          </p:cNvPr>
          <p:cNvSpPr/>
          <p:nvPr/>
        </p:nvSpPr>
        <p:spPr>
          <a:xfrm>
            <a:off x="5176580" y="3826279"/>
            <a:ext cx="259207" cy="5341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12">
            <a:extLst>
              <a:ext uri="{FF2B5EF4-FFF2-40B4-BE49-F238E27FC236}">
                <a16:creationId xmlns:a16="http://schemas.microsoft.com/office/drawing/2014/main" id="{ED194CC9-2C17-459D-A506-205A4C45D5DA}"/>
              </a:ext>
            </a:extLst>
          </p:cNvPr>
          <p:cNvSpPr/>
          <p:nvPr/>
        </p:nvSpPr>
        <p:spPr>
          <a:xfrm>
            <a:off x="3628704" y="3574248"/>
            <a:ext cx="1786001" cy="17860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13">
            <a:extLst>
              <a:ext uri="{FF2B5EF4-FFF2-40B4-BE49-F238E27FC236}">
                <a16:creationId xmlns:a16="http://schemas.microsoft.com/office/drawing/2014/main" id="{4D76E185-97A1-47D1-8C2F-8C9228661503}"/>
              </a:ext>
            </a:extLst>
          </p:cNvPr>
          <p:cNvSpPr txBox="1"/>
          <p:nvPr/>
        </p:nvSpPr>
        <p:spPr>
          <a:xfrm>
            <a:off x="3950013" y="3993539"/>
            <a:ext cx="1154430" cy="974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70" algn="ctr">
              <a:lnSpc>
                <a:spcPts val="1880"/>
              </a:lnSpc>
            </a:pPr>
            <a:r>
              <a:rPr sz="1700" spc="25" dirty="0">
                <a:solidFill>
                  <a:srgbClr val="FFFFFF"/>
                </a:solidFill>
                <a:latin typeface="Calibri"/>
                <a:cs typeface="Calibri"/>
              </a:rPr>
              <a:t>80</a:t>
            </a:r>
            <a:r>
              <a:rPr sz="1700" spc="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17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st s</a:t>
            </a:r>
            <a:r>
              <a:rPr sz="1700" spc="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700" spc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sz="1700" spc="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700" spc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47" name="object 14">
            <a:extLst>
              <a:ext uri="{FF2B5EF4-FFF2-40B4-BE49-F238E27FC236}">
                <a16:creationId xmlns:a16="http://schemas.microsoft.com/office/drawing/2014/main" id="{64330B11-E478-48D7-9FF7-17E810D6EC4F}"/>
              </a:ext>
            </a:extLst>
          </p:cNvPr>
          <p:cNvSpPr/>
          <p:nvPr/>
        </p:nvSpPr>
        <p:spPr>
          <a:xfrm>
            <a:off x="766441" y="4588788"/>
            <a:ext cx="2695575" cy="523875"/>
          </a:xfrm>
          <a:custGeom>
            <a:avLst/>
            <a:gdLst/>
            <a:ahLst/>
            <a:cxnLst/>
            <a:rect l="l" t="t" r="r" b="b"/>
            <a:pathLst>
              <a:path w="2695575" h="523875">
                <a:moveTo>
                  <a:pt x="0" y="523875"/>
                </a:moveTo>
                <a:lnTo>
                  <a:pt x="2695575" y="523875"/>
                </a:lnTo>
                <a:lnTo>
                  <a:pt x="2695575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ln w="9534">
            <a:solidFill>
              <a:srgbClr val="4471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15">
            <a:extLst>
              <a:ext uri="{FF2B5EF4-FFF2-40B4-BE49-F238E27FC236}">
                <a16:creationId xmlns:a16="http://schemas.microsoft.com/office/drawing/2014/main" id="{F50189D5-19CB-4738-B63C-3B7E95F770C2}"/>
              </a:ext>
            </a:extLst>
          </p:cNvPr>
          <p:cNvSpPr txBox="1"/>
          <p:nvPr/>
        </p:nvSpPr>
        <p:spPr>
          <a:xfrm>
            <a:off x="838513" y="4616722"/>
            <a:ext cx="2375535" cy="461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450" marR="12700" indent="-286385">
              <a:lnSpc>
                <a:spcPct val="102800"/>
              </a:lnSpc>
              <a:buFont typeface="Arial"/>
              <a:buChar char="•"/>
              <a:tabLst>
                <a:tab pos="298450" algn="l"/>
              </a:tabLst>
            </a:pPr>
            <a:r>
              <a:rPr sz="1400" spc="25" dirty="0">
                <a:latin typeface="Calibri"/>
                <a:cs typeface="Calibri"/>
              </a:rPr>
              <a:t>80</a:t>
            </a:r>
            <a:r>
              <a:rPr sz="1400" spc="10" dirty="0">
                <a:latin typeface="Calibri"/>
                <a:cs typeface="Calibri"/>
              </a:rPr>
              <a:t>%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of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ch</a:t>
            </a:r>
            <a:r>
              <a:rPr sz="1400" spc="-3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spc="-25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l</a:t>
            </a:r>
            <a:r>
              <a:rPr sz="1400" spc="5" dirty="0">
                <a:latin typeface="Calibri"/>
                <a:cs typeface="Calibri"/>
              </a:rPr>
              <a:t>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40" dirty="0">
                <a:latin typeface="Calibri"/>
                <a:cs typeface="Calibri"/>
              </a:rPr>
              <a:t>s</a:t>
            </a:r>
            <a:r>
              <a:rPr sz="1400" spc="10" dirty="0">
                <a:latin typeface="Calibri"/>
                <a:cs typeface="Calibri"/>
              </a:rPr>
              <a:t>hou</a:t>
            </a:r>
            <a:r>
              <a:rPr sz="1400" spc="-30" dirty="0">
                <a:latin typeface="Calibri"/>
                <a:cs typeface="Calibri"/>
              </a:rPr>
              <a:t>l</a:t>
            </a:r>
            <a:r>
              <a:rPr sz="1400" spc="10" dirty="0">
                <a:latin typeface="Calibri"/>
                <a:cs typeface="Calibri"/>
              </a:rPr>
              <a:t>d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be</a:t>
            </a:r>
            <a:r>
              <a:rPr sz="1400" spc="0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u</a:t>
            </a:r>
            <a:r>
              <a:rPr sz="1400" spc="50" dirty="0">
                <a:latin typeface="Calibri"/>
                <a:cs typeface="Calibri"/>
              </a:rPr>
              <a:t>s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10" dirty="0">
                <a:latin typeface="Calibri"/>
                <a:cs typeface="Calibri"/>
              </a:rPr>
              <a:t>d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f</a:t>
            </a:r>
            <a:r>
              <a:rPr sz="1400" spc="25" dirty="0">
                <a:latin typeface="Calibri"/>
                <a:cs typeface="Calibri"/>
              </a:rPr>
              <a:t>r</a:t>
            </a:r>
            <a:r>
              <a:rPr sz="1400" spc="5" dirty="0">
                <a:latin typeface="Calibri"/>
                <a:cs typeface="Calibri"/>
              </a:rPr>
              <a:t>om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H&amp;M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po</a:t>
            </a:r>
            <a:r>
              <a:rPr sz="1400" spc="45" dirty="0">
                <a:latin typeface="Calibri"/>
                <a:cs typeface="Calibri"/>
              </a:rPr>
              <a:t>s</a:t>
            </a:r>
            <a:r>
              <a:rPr sz="1400" spc="-25" dirty="0">
                <a:latin typeface="Calibri"/>
                <a:cs typeface="Calibri"/>
              </a:rPr>
              <a:t>i</a:t>
            </a:r>
            <a:r>
              <a:rPr sz="1400" spc="-30" dirty="0">
                <a:latin typeface="Calibri"/>
                <a:cs typeface="Calibri"/>
              </a:rPr>
              <a:t>t</a:t>
            </a:r>
            <a:r>
              <a:rPr sz="1400" spc="-25" dirty="0">
                <a:latin typeface="Calibri"/>
                <a:cs typeface="Calibri"/>
              </a:rPr>
              <a:t>i</a:t>
            </a:r>
            <a:r>
              <a:rPr sz="1400" spc="30" dirty="0">
                <a:latin typeface="Calibri"/>
                <a:cs typeface="Calibri"/>
              </a:rPr>
              <a:t>v</a:t>
            </a:r>
            <a:r>
              <a:rPr sz="1400" spc="5" dirty="0">
                <a:latin typeface="Calibri"/>
                <a:cs typeface="Calibri"/>
              </a:rPr>
              <a:t>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li</a:t>
            </a:r>
            <a:r>
              <a:rPr sz="1400" spc="40" dirty="0">
                <a:latin typeface="Calibri"/>
                <a:cs typeface="Calibri"/>
              </a:rPr>
              <a:t>s</a:t>
            </a:r>
            <a:r>
              <a:rPr sz="1400" spc="-30" dirty="0">
                <a:latin typeface="Calibri"/>
                <a:cs typeface="Calibri"/>
              </a:rPr>
              <a:t>t</a:t>
            </a:r>
            <a:r>
              <a:rPr sz="1400" spc="5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16">
            <a:extLst>
              <a:ext uri="{FF2B5EF4-FFF2-40B4-BE49-F238E27FC236}">
                <a16:creationId xmlns:a16="http://schemas.microsoft.com/office/drawing/2014/main" id="{DB96FA38-5995-40D3-A6EB-664FE0689BF8}"/>
              </a:ext>
            </a:extLst>
          </p:cNvPr>
          <p:cNvSpPr/>
          <p:nvPr/>
        </p:nvSpPr>
        <p:spPr>
          <a:xfrm>
            <a:off x="2366705" y="1121687"/>
            <a:ext cx="2809875" cy="1381125"/>
          </a:xfrm>
          <a:custGeom>
            <a:avLst/>
            <a:gdLst/>
            <a:ahLst/>
            <a:cxnLst/>
            <a:rect l="l" t="t" r="r" b="b"/>
            <a:pathLst>
              <a:path w="2809875" h="1381125">
                <a:moveTo>
                  <a:pt x="0" y="1381125"/>
                </a:moveTo>
                <a:lnTo>
                  <a:pt x="2809875" y="1381125"/>
                </a:lnTo>
                <a:lnTo>
                  <a:pt x="2809875" y="0"/>
                </a:lnTo>
                <a:lnTo>
                  <a:pt x="0" y="0"/>
                </a:lnTo>
                <a:lnTo>
                  <a:pt x="0" y="1381125"/>
                </a:lnTo>
                <a:close/>
              </a:path>
            </a:pathLst>
          </a:custGeom>
          <a:ln w="9534">
            <a:solidFill>
              <a:srgbClr val="4471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17">
            <a:extLst>
              <a:ext uri="{FF2B5EF4-FFF2-40B4-BE49-F238E27FC236}">
                <a16:creationId xmlns:a16="http://schemas.microsoft.com/office/drawing/2014/main" id="{149D5AAC-8B2C-4406-B289-D76C085E2E74}"/>
              </a:ext>
            </a:extLst>
          </p:cNvPr>
          <p:cNvSpPr txBox="1"/>
          <p:nvPr/>
        </p:nvSpPr>
        <p:spPr>
          <a:xfrm>
            <a:off x="2445445" y="1147966"/>
            <a:ext cx="2583180" cy="1305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450" marR="12700" indent="-286385">
              <a:lnSpc>
                <a:spcPct val="100600"/>
              </a:lnSpc>
              <a:buFont typeface="Arial"/>
              <a:buChar char="•"/>
              <a:tabLst>
                <a:tab pos="298450" algn="l"/>
              </a:tabLst>
            </a:pPr>
            <a:r>
              <a:rPr sz="1400" spc="-60" dirty="0">
                <a:latin typeface="Calibri"/>
                <a:cs typeface="Calibri"/>
              </a:rPr>
              <a:t>W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spc="40" dirty="0">
                <a:latin typeface="Calibri"/>
                <a:cs typeface="Calibri"/>
              </a:rPr>
              <a:t>s</a:t>
            </a:r>
            <a:r>
              <a:rPr sz="1400" spc="-30" dirty="0">
                <a:latin typeface="Calibri"/>
                <a:cs typeface="Calibri"/>
              </a:rPr>
              <a:t>te</a:t>
            </a:r>
            <a:r>
              <a:rPr sz="1400" spc="35" dirty="0">
                <a:latin typeface="Calibri"/>
                <a:cs typeface="Calibri"/>
              </a:rPr>
              <a:t>w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spc="-30" dirty="0">
                <a:latin typeface="Calibri"/>
                <a:cs typeface="Calibri"/>
              </a:rPr>
              <a:t>te</a:t>
            </a:r>
            <a:r>
              <a:rPr sz="1400" spc="0" dirty="0">
                <a:latin typeface="Calibri"/>
                <a:cs typeface="Calibri"/>
              </a:rPr>
              <a:t>r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te</a:t>
            </a:r>
            <a:r>
              <a:rPr sz="1400" spc="40" dirty="0">
                <a:latin typeface="Calibri"/>
                <a:cs typeface="Calibri"/>
              </a:rPr>
              <a:t>s</a:t>
            </a:r>
            <a:r>
              <a:rPr sz="1400" spc="-30" dirty="0">
                <a:latin typeface="Calibri"/>
                <a:cs typeface="Calibri"/>
              </a:rPr>
              <a:t>t</a:t>
            </a:r>
            <a:r>
              <a:rPr sz="1400" spc="-25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&amp;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30" dirty="0">
                <a:latin typeface="Calibri"/>
                <a:cs typeface="Calibri"/>
              </a:rPr>
              <a:t>D</a:t>
            </a:r>
            <a:r>
              <a:rPr sz="1400" spc="-25" dirty="0">
                <a:latin typeface="Calibri"/>
                <a:cs typeface="Calibri"/>
              </a:rPr>
              <a:t>i</a:t>
            </a:r>
            <a:r>
              <a:rPr sz="1400" spc="40" dirty="0">
                <a:latin typeface="Calibri"/>
                <a:cs typeface="Calibri"/>
              </a:rPr>
              <a:t>s</a:t>
            </a:r>
            <a:r>
              <a:rPr sz="1400" spc="10" dirty="0">
                <a:latin typeface="Calibri"/>
                <a:cs typeface="Calibri"/>
              </a:rPr>
              <a:t>c</a:t>
            </a:r>
            <a:r>
              <a:rPr sz="1400" spc="-30" dirty="0">
                <a:latin typeface="Calibri"/>
                <a:cs typeface="Calibri"/>
              </a:rPr>
              <a:t>l</a:t>
            </a:r>
            <a:r>
              <a:rPr sz="1400" spc="10" dirty="0">
                <a:latin typeface="Calibri"/>
                <a:cs typeface="Calibri"/>
              </a:rPr>
              <a:t>o</a:t>
            </a:r>
            <a:r>
              <a:rPr sz="1400" spc="45" dirty="0">
                <a:latin typeface="Calibri"/>
                <a:cs typeface="Calibri"/>
              </a:rPr>
              <a:t>s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0" dirty="0">
                <a:latin typeface="Calibri"/>
                <a:cs typeface="Calibri"/>
              </a:rPr>
              <a:t>r </a:t>
            </a:r>
            <a:r>
              <a:rPr sz="1400" spc="-30" dirty="0">
                <a:latin typeface="Calibri"/>
                <a:cs typeface="Calibri"/>
              </a:rPr>
              <a:t>t</a:t>
            </a:r>
            <a:r>
              <a:rPr sz="1400" spc="10" dirty="0">
                <a:latin typeface="Calibri"/>
                <a:cs typeface="Calibri"/>
              </a:rPr>
              <a:t>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g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spc="-30" dirty="0">
                <a:latin typeface="Calibri"/>
                <a:cs typeface="Calibri"/>
              </a:rPr>
              <a:t>te</a:t>
            </a:r>
            <a:r>
              <a:rPr sz="1400" spc="35" dirty="0">
                <a:latin typeface="Calibri"/>
                <a:cs typeface="Calibri"/>
              </a:rPr>
              <a:t>w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y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p</a:t>
            </a:r>
            <a:r>
              <a:rPr sz="1400" spc="-35" dirty="0">
                <a:latin typeface="Calibri"/>
                <a:cs typeface="Calibri"/>
              </a:rPr>
              <a:t>e</a:t>
            </a:r>
            <a:r>
              <a:rPr sz="1400" spc="0" dirty="0">
                <a:latin typeface="Calibri"/>
                <a:cs typeface="Calibri"/>
              </a:rPr>
              <a:t>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Z</a:t>
            </a:r>
            <a:r>
              <a:rPr sz="1400" spc="30" dirty="0">
                <a:latin typeface="Calibri"/>
                <a:cs typeface="Calibri"/>
              </a:rPr>
              <a:t>D</a:t>
            </a:r>
            <a:r>
              <a:rPr sz="1400" spc="10" dirty="0">
                <a:latin typeface="Calibri"/>
                <a:cs typeface="Calibri"/>
              </a:rPr>
              <a:t>HC Gu</a:t>
            </a:r>
            <a:r>
              <a:rPr sz="1400" spc="-25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d</a:t>
            </a:r>
            <a:r>
              <a:rPr sz="1400" spc="-35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li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spc="-35" dirty="0">
                <a:latin typeface="Calibri"/>
                <a:cs typeface="Calibri"/>
              </a:rPr>
              <a:t>e</a:t>
            </a:r>
            <a:r>
              <a:rPr sz="1400" spc="5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marL="298450" marR="83185" indent="-286385">
              <a:lnSpc>
                <a:spcPts val="1650"/>
              </a:lnSpc>
              <a:spcBef>
                <a:spcPts val="125"/>
              </a:spcBef>
              <a:buFont typeface="Arial"/>
              <a:buChar char="•"/>
              <a:tabLst>
                <a:tab pos="298450" algn="l"/>
              </a:tabLst>
            </a:pPr>
            <a:r>
              <a:rPr sz="1400" spc="0" dirty="0">
                <a:latin typeface="Calibri"/>
                <a:cs typeface="Calibri"/>
              </a:rPr>
              <a:t>C</a:t>
            </a:r>
            <a:r>
              <a:rPr sz="1400" spc="10" dirty="0">
                <a:latin typeface="Calibri"/>
                <a:cs typeface="Calibri"/>
              </a:rPr>
              <a:t>on</a:t>
            </a:r>
            <a:r>
              <a:rPr sz="1400" spc="15" dirty="0">
                <a:latin typeface="Calibri"/>
                <a:cs typeface="Calibri"/>
              </a:rPr>
              <a:t>f</a:t>
            </a:r>
            <a:r>
              <a:rPr sz="1400" spc="-25" dirty="0">
                <a:latin typeface="Calibri"/>
                <a:cs typeface="Calibri"/>
              </a:rPr>
              <a:t>i</a:t>
            </a:r>
            <a:r>
              <a:rPr sz="1400" spc="25" dirty="0">
                <a:latin typeface="Calibri"/>
                <a:cs typeface="Calibri"/>
              </a:rPr>
              <a:t>r</a:t>
            </a:r>
            <a:r>
              <a:rPr sz="1400" spc="10" dirty="0">
                <a:latin typeface="Calibri"/>
                <a:cs typeface="Calibri"/>
              </a:rPr>
              <a:t>m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spc="30" dirty="0">
                <a:latin typeface="Calibri"/>
                <a:cs typeface="Calibri"/>
              </a:rPr>
              <a:t>y</a:t>
            </a:r>
            <a:r>
              <a:rPr sz="1400" spc="5" dirty="0">
                <a:latin typeface="Calibri"/>
                <a:cs typeface="Calibri"/>
              </a:rPr>
              <a:t>our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p</a:t>
            </a:r>
            <a:r>
              <a:rPr sz="1400" spc="0" dirty="0">
                <a:latin typeface="Calibri"/>
                <a:cs typeface="Calibri"/>
              </a:rPr>
              <a:t>a</a:t>
            </a:r>
            <a:r>
              <a:rPr sz="1400" spc="25" dirty="0">
                <a:latin typeface="Calibri"/>
                <a:cs typeface="Calibri"/>
              </a:rPr>
              <a:t>r</a:t>
            </a:r>
            <a:r>
              <a:rPr sz="1400" spc="-30" dirty="0">
                <a:latin typeface="Calibri"/>
                <a:cs typeface="Calibri"/>
              </a:rPr>
              <a:t>t</a:t>
            </a:r>
            <a:r>
              <a:rPr sz="1400" spc="-25" dirty="0">
                <a:latin typeface="Calibri"/>
                <a:cs typeface="Calibri"/>
              </a:rPr>
              <a:t>i</a:t>
            </a:r>
            <a:r>
              <a:rPr sz="1400" spc="10" dirty="0">
                <a:latin typeface="Calibri"/>
                <a:cs typeface="Calibri"/>
              </a:rPr>
              <a:t>c</a:t>
            </a:r>
            <a:r>
              <a:rPr sz="1400" spc="-30" dirty="0">
                <a:latin typeface="Calibri"/>
                <a:cs typeface="Calibri"/>
              </a:rPr>
              <a:t>i</a:t>
            </a:r>
            <a:r>
              <a:rPr sz="1400" spc="10" dirty="0">
                <a:latin typeface="Calibri"/>
                <a:cs typeface="Calibri"/>
              </a:rPr>
              <a:t>p</a:t>
            </a:r>
            <a:r>
              <a:rPr sz="1400" spc="0" dirty="0">
                <a:latin typeface="Calibri"/>
                <a:cs typeface="Calibri"/>
              </a:rPr>
              <a:t>a</a:t>
            </a:r>
            <a:r>
              <a:rPr sz="1400" spc="-30" dirty="0">
                <a:latin typeface="Calibri"/>
                <a:cs typeface="Calibri"/>
              </a:rPr>
              <a:t>t</a:t>
            </a:r>
            <a:r>
              <a:rPr sz="1400" spc="-25" dirty="0">
                <a:latin typeface="Calibri"/>
                <a:cs typeface="Calibri"/>
              </a:rPr>
              <a:t>i</a:t>
            </a:r>
            <a:r>
              <a:rPr sz="1400" spc="10" dirty="0">
                <a:latin typeface="Calibri"/>
                <a:cs typeface="Calibri"/>
              </a:rPr>
              <a:t>on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by</a:t>
            </a:r>
            <a:r>
              <a:rPr sz="1400" spc="0" dirty="0">
                <a:latin typeface="Calibri"/>
                <a:cs typeface="Calibri"/>
              </a:rPr>
              <a:t> </a:t>
            </a:r>
            <a:r>
              <a:rPr sz="1400" spc="30" dirty="0">
                <a:latin typeface="Calibri"/>
                <a:cs typeface="Calibri"/>
              </a:rPr>
              <a:t>30</a:t>
            </a:r>
            <a:r>
              <a:rPr sz="1350" spc="-7" baseline="27777" dirty="0">
                <a:latin typeface="Calibri"/>
                <a:cs typeface="Calibri"/>
              </a:rPr>
              <a:t>t</a:t>
            </a:r>
            <a:r>
              <a:rPr sz="1350" spc="0" baseline="27777" dirty="0">
                <a:latin typeface="Calibri"/>
                <a:cs typeface="Calibri"/>
              </a:rPr>
              <a:t>h</a:t>
            </a:r>
            <a:r>
              <a:rPr sz="1350" spc="112" baseline="27777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spc="-120" dirty="0">
                <a:latin typeface="Calibri"/>
                <a:cs typeface="Calibri"/>
              </a:rPr>
              <a:t>v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20" dirty="0">
                <a:latin typeface="Calibri"/>
                <a:cs typeface="Calibri"/>
              </a:rPr>
              <a:t>(</a:t>
            </a:r>
            <a:r>
              <a:rPr sz="1400" spc="10" dirty="0">
                <a:latin typeface="Calibri"/>
                <a:cs typeface="Calibri"/>
              </a:rPr>
              <a:t>H&amp;M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or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o</a:t>
            </a:r>
            <a:r>
              <a:rPr sz="1400" spc="-30" dirty="0">
                <a:latin typeface="Calibri"/>
                <a:cs typeface="Calibri"/>
              </a:rPr>
              <a:t>t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spc="-35" dirty="0">
                <a:latin typeface="Calibri"/>
                <a:cs typeface="Calibri"/>
              </a:rPr>
              <a:t>e</a:t>
            </a:r>
            <a:r>
              <a:rPr sz="1400" spc="0" dirty="0">
                <a:latin typeface="Calibri"/>
                <a:cs typeface="Calibri"/>
              </a:rPr>
              <a:t>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Z</a:t>
            </a:r>
            <a:r>
              <a:rPr sz="1400" spc="30" dirty="0">
                <a:latin typeface="Calibri"/>
                <a:cs typeface="Calibri"/>
              </a:rPr>
              <a:t>D</a:t>
            </a:r>
            <a:r>
              <a:rPr sz="1400" spc="10" dirty="0">
                <a:latin typeface="Calibri"/>
                <a:cs typeface="Calibri"/>
              </a:rPr>
              <a:t>HC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B</a:t>
            </a:r>
            <a:r>
              <a:rPr sz="1400" spc="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spc="10" dirty="0">
                <a:latin typeface="Calibri"/>
                <a:cs typeface="Calibri"/>
              </a:rPr>
              <a:t>nd</a:t>
            </a:r>
            <a:r>
              <a:rPr sz="1400" spc="50" dirty="0">
                <a:latin typeface="Calibri"/>
                <a:cs typeface="Calibri"/>
              </a:rPr>
              <a:t>s</a:t>
            </a:r>
            <a:r>
              <a:rPr sz="1400" spc="15" dirty="0">
                <a:latin typeface="Calibri"/>
                <a:cs typeface="Calibri"/>
              </a:rPr>
              <a:t>.</a:t>
            </a:r>
            <a:r>
              <a:rPr sz="1400" spc="5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18">
            <a:extLst>
              <a:ext uri="{FF2B5EF4-FFF2-40B4-BE49-F238E27FC236}">
                <a16:creationId xmlns:a16="http://schemas.microsoft.com/office/drawing/2014/main" id="{699571B8-1551-49B2-A518-BB31F308CD2C}"/>
              </a:ext>
            </a:extLst>
          </p:cNvPr>
          <p:cNvSpPr/>
          <p:nvPr/>
        </p:nvSpPr>
        <p:spPr>
          <a:xfrm>
            <a:off x="8996105" y="3788624"/>
            <a:ext cx="2676525" cy="1600200"/>
          </a:xfrm>
          <a:custGeom>
            <a:avLst/>
            <a:gdLst/>
            <a:ahLst/>
            <a:cxnLst/>
            <a:rect l="l" t="t" r="r" b="b"/>
            <a:pathLst>
              <a:path w="2676525" h="1600200">
                <a:moveTo>
                  <a:pt x="0" y="1600200"/>
                </a:moveTo>
                <a:lnTo>
                  <a:pt x="2676525" y="1600200"/>
                </a:lnTo>
                <a:lnTo>
                  <a:pt x="2676525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ln w="9534">
            <a:solidFill>
              <a:srgbClr val="4471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19">
            <a:extLst>
              <a:ext uri="{FF2B5EF4-FFF2-40B4-BE49-F238E27FC236}">
                <a16:creationId xmlns:a16="http://schemas.microsoft.com/office/drawing/2014/main" id="{6221F057-1F25-452A-875A-109A605394DD}"/>
              </a:ext>
            </a:extLst>
          </p:cNvPr>
          <p:cNvSpPr txBox="1"/>
          <p:nvPr/>
        </p:nvSpPr>
        <p:spPr>
          <a:xfrm>
            <a:off x="9072939" y="3815139"/>
            <a:ext cx="2522220" cy="153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450" marR="462915" indent="-286385">
              <a:lnSpc>
                <a:spcPct val="102899"/>
              </a:lnSpc>
              <a:buFont typeface="Arial"/>
              <a:buChar char="•"/>
              <a:tabLst>
                <a:tab pos="298450" algn="l"/>
              </a:tabLst>
            </a:pPr>
            <a:r>
              <a:rPr sz="1400" spc="5" dirty="0">
                <a:latin typeface="Calibri"/>
                <a:cs typeface="Calibri"/>
              </a:rPr>
              <a:t>Adopt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15" dirty="0">
                <a:latin typeface="Calibri"/>
                <a:cs typeface="Calibri"/>
              </a:rPr>
              <a:t>-</a:t>
            </a:r>
            <a:r>
              <a:rPr sz="1400" spc="5" dirty="0">
                <a:latin typeface="Calibri"/>
                <a:cs typeface="Calibri"/>
              </a:rPr>
              <a:t>cube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or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Z</a:t>
            </a:r>
            <a:r>
              <a:rPr sz="1400" spc="30" dirty="0">
                <a:latin typeface="Calibri"/>
                <a:cs typeface="Calibri"/>
              </a:rPr>
              <a:t>D</a:t>
            </a:r>
            <a:r>
              <a:rPr sz="1400" spc="10" dirty="0">
                <a:latin typeface="Calibri"/>
                <a:cs typeface="Calibri"/>
              </a:rPr>
              <a:t>HC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pp</a:t>
            </a:r>
            <a:r>
              <a:rPr sz="1400" spc="25" dirty="0">
                <a:latin typeface="Calibri"/>
                <a:cs typeface="Calibri"/>
              </a:rPr>
              <a:t>r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spc="30" dirty="0">
                <a:latin typeface="Calibri"/>
                <a:cs typeface="Calibri"/>
              </a:rPr>
              <a:t>v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10" dirty="0">
                <a:latin typeface="Calibri"/>
                <a:cs typeface="Calibri"/>
              </a:rPr>
              <a:t>d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i</a:t>
            </a:r>
            <a:r>
              <a:rPr sz="1400" spc="10" dirty="0">
                <a:latin typeface="Calibri"/>
                <a:cs typeface="Calibri"/>
              </a:rPr>
              <a:t>nc</a:t>
            </a:r>
            <a:r>
              <a:rPr sz="1400" spc="0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spc="-25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ng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t</a:t>
            </a:r>
            <a:r>
              <a:rPr sz="1400" spc="10" dirty="0">
                <a:latin typeface="Calibri"/>
                <a:cs typeface="Calibri"/>
              </a:rPr>
              <a:t>o</a:t>
            </a:r>
            <a:r>
              <a:rPr sz="1400" spc="0" dirty="0">
                <a:latin typeface="Calibri"/>
                <a:cs typeface="Calibri"/>
              </a:rPr>
              <a:t>o</a:t>
            </a:r>
            <a:r>
              <a:rPr sz="1400" spc="-25" dirty="0">
                <a:latin typeface="Calibri"/>
                <a:cs typeface="Calibri"/>
              </a:rPr>
              <a:t>l</a:t>
            </a:r>
            <a:r>
              <a:rPr sz="1400" spc="5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marL="298450" indent="-286385">
              <a:lnSpc>
                <a:spcPts val="1650"/>
              </a:lnSpc>
              <a:buFont typeface="Arial"/>
              <a:buChar char="•"/>
              <a:tabLst>
                <a:tab pos="298450" algn="l"/>
              </a:tabLst>
            </a:pPr>
            <a:r>
              <a:rPr sz="1400" spc="-15" dirty="0">
                <a:latin typeface="Calibri"/>
                <a:cs typeface="Calibri"/>
              </a:rPr>
              <a:t>U</a:t>
            </a:r>
            <a:r>
              <a:rPr sz="1400" spc="40" dirty="0">
                <a:latin typeface="Calibri"/>
                <a:cs typeface="Calibri"/>
              </a:rPr>
              <a:t>s</a:t>
            </a:r>
            <a:r>
              <a:rPr sz="1400" spc="5" dirty="0">
                <a:latin typeface="Calibri"/>
                <a:cs typeface="Calibri"/>
              </a:rPr>
              <a:t>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25" dirty="0">
                <a:latin typeface="Calibri"/>
                <a:cs typeface="Calibri"/>
              </a:rPr>
              <a:t>100</a:t>
            </a:r>
            <a:r>
              <a:rPr sz="1400" spc="10" dirty="0">
                <a:latin typeface="Calibri"/>
                <a:cs typeface="Calibri"/>
              </a:rPr>
              <a:t>%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ch</a:t>
            </a:r>
            <a:r>
              <a:rPr sz="1400" spc="-3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spc="-25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l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f</a:t>
            </a:r>
            <a:r>
              <a:rPr sz="1400" spc="25" dirty="0">
                <a:latin typeface="Calibri"/>
                <a:cs typeface="Calibri"/>
              </a:rPr>
              <a:t>r</a:t>
            </a:r>
            <a:r>
              <a:rPr sz="1400" spc="5" dirty="0">
                <a:latin typeface="Calibri"/>
                <a:cs typeface="Calibri"/>
              </a:rPr>
              <a:t>om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H&amp;M</a:t>
            </a:r>
            <a:endParaRPr sz="1400">
              <a:latin typeface="Calibri"/>
              <a:cs typeface="Calibri"/>
            </a:endParaRPr>
          </a:p>
          <a:p>
            <a:pPr marL="298450" marR="262890">
              <a:lnSpc>
                <a:spcPts val="1650"/>
              </a:lnSpc>
              <a:spcBef>
                <a:spcPts val="125"/>
              </a:spcBef>
            </a:pPr>
            <a:r>
              <a:rPr sz="1400" spc="10" dirty="0">
                <a:latin typeface="Calibri"/>
                <a:cs typeface="Calibri"/>
              </a:rPr>
              <a:t>po</a:t>
            </a:r>
            <a:r>
              <a:rPr sz="1400" spc="45" dirty="0">
                <a:latin typeface="Calibri"/>
                <a:cs typeface="Calibri"/>
              </a:rPr>
              <a:t>s</a:t>
            </a:r>
            <a:r>
              <a:rPr sz="1400" spc="-25" dirty="0">
                <a:latin typeface="Calibri"/>
                <a:cs typeface="Calibri"/>
              </a:rPr>
              <a:t>i</a:t>
            </a:r>
            <a:r>
              <a:rPr sz="1400" spc="-30" dirty="0">
                <a:latin typeface="Calibri"/>
                <a:cs typeface="Calibri"/>
              </a:rPr>
              <a:t>t</a:t>
            </a:r>
            <a:r>
              <a:rPr sz="1400" spc="-25" dirty="0">
                <a:latin typeface="Calibri"/>
                <a:cs typeface="Calibri"/>
              </a:rPr>
              <a:t>i</a:t>
            </a:r>
            <a:r>
              <a:rPr sz="1400" spc="30" dirty="0">
                <a:latin typeface="Calibri"/>
                <a:cs typeface="Calibri"/>
              </a:rPr>
              <a:t>v</a:t>
            </a:r>
            <a:r>
              <a:rPr sz="1400" spc="5" dirty="0">
                <a:latin typeface="Calibri"/>
                <a:cs typeface="Calibri"/>
              </a:rPr>
              <a:t>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or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G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spc="-30" dirty="0">
                <a:latin typeface="Calibri"/>
                <a:cs typeface="Calibri"/>
              </a:rPr>
              <a:t>te</a:t>
            </a:r>
            <a:r>
              <a:rPr sz="1400" spc="35" dirty="0">
                <a:latin typeface="Calibri"/>
                <a:cs typeface="Calibri"/>
              </a:rPr>
              <a:t>w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y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l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30" dirty="0">
                <a:latin typeface="Calibri"/>
                <a:cs typeface="Calibri"/>
              </a:rPr>
              <a:t>v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-5" dirty="0">
                <a:latin typeface="Calibri"/>
                <a:cs typeface="Calibri"/>
              </a:rPr>
              <a:t>l</a:t>
            </a:r>
            <a:r>
              <a:rPr sz="1400" spc="15" dirty="0">
                <a:latin typeface="Calibri"/>
                <a:cs typeface="Calibri"/>
              </a:rPr>
              <a:t>-</a:t>
            </a:r>
            <a:r>
              <a:rPr sz="1400" spc="5" dirty="0">
                <a:latin typeface="Calibri"/>
                <a:cs typeface="Calibri"/>
              </a:rPr>
              <a:t>1</a:t>
            </a:r>
            <a:r>
              <a:rPr sz="1400" spc="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spc="10" dirty="0">
                <a:latin typeface="Calibri"/>
                <a:cs typeface="Calibri"/>
              </a:rPr>
              <a:t>nd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bo</a:t>
            </a:r>
            <a:r>
              <a:rPr sz="1400" spc="30" dirty="0">
                <a:latin typeface="Calibri"/>
                <a:cs typeface="Calibri"/>
              </a:rPr>
              <a:t>v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5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marL="298450" indent="-286385">
              <a:lnSpc>
                <a:spcPts val="1605"/>
              </a:lnSpc>
              <a:buFont typeface="Arial"/>
              <a:buChar char="•"/>
              <a:tabLst>
                <a:tab pos="298450" algn="l"/>
              </a:tabLst>
            </a:pPr>
            <a:r>
              <a:rPr sz="1400" spc="0" dirty="0">
                <a:latin typeface="Calibri"/>
                <a:cs typeface="Calibri"/>
              </a:rPr>
              <a:t>C</a:t>
            </a:r>
            <a:r>
              <a:rPr sz="1400" spc="10" dirty="0">
                <a:latin typeface="Calibri"/>
                <a:cs typeface="Calibri"/>
              </a:rPr>
              <a:t>on</a:t>
            </a:r>
            <a:r>
              <a:rPr sz="1400" spc="15" dirty="0">
                <a:latin typeface="Calibri"/>
                <a:cs typeface="Calibri"/>
              </a:rPr>
              <a:t>f</a:t>
            </a:r>
            <a:r>
              <a:rPr sz="1400" spc="-25" dirty="0">
                <a:latin typeface="Calibri"/>
                <a:cs typeface="Calibri"/>
              </a:rPr>
              <a:t>i</a:t>
            </a:r>
            <a:r>
              <a:rPr sz="1400" spc="25" dirty="0">
                <a:latin typeface="Calibri"/>
                <a:cs typeface="Calibri"/>
              </a:rPr>
              <a:t>r</a:t>
            </a:r>
            <a:r>
              <a:rPr sz="1400" spc="10" dirty="0">
                <a:latin typeface="Calibri"/>
                <a:cs typeface="Calibri"/>
              </a:rPr>
              <a:t>m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spc="35" dirty="0">
                <a:latin typeface="Calibri"/>
                <a:cs typeface="Calibri"/>
              </a:rPr>
              <a:t>w</a:t>
            </a:r>
            <a:r>
              <a:rPr sz="1400" spc="10" dirty="0">
                <a:latin typeface="Calibri"/>
                <a:cs typeface="Calibri"/>
              </a:rPr>
              <a:t>h</a:t>
            </a:r>
            <a:r>
              <a:rPr sz="1400" spc="-25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ch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t</a:t>
            </a:r>
            <a:r>
              <a:rPr sz="1400" spc="10" dirty="0">
                <a:latin typeface="Calibri"/>
                <a:cs typeface="Calibri"/>
              </a:rPr>
              <a:t>o</a:t>
            </a:r>
            <a:r>
              <a:rPr sz="1400" spc="0" dirty="0">
                <a:latin typeface="Calibri"/>
                <a:cs typeface="Calibri"/>
              </a:rPr>
              <a:t>o</a:t>
            </a:r>
            <a:r>
              <a:rPr sz="1400" spc="5" dirty="0">
                <a:latin typeface="Calibri"/>
                <a:cs typeface="Calibri"/>
              </a:rPr>
              <a:t>l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30" dirty="0">
                <a:latin typeface="Calibri"/>
                <a:cs typeface="Calibri"/>
              </a:rPr>
              <a:t>y</a:t>
            </a:r>
            <a:r>
              <a:rPr sz="1400" spc="10" dirty="0">
                <a:latin typeface="Calibri"/>
                <a:cs typeface="Calibri"/>
              </a:rPr>
              <a:t>ou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spc="25" dirty="0">
                <a:latin typeface="Calibri"/>
                <a:cs typeface="Calibri"/>
              </a:rPr>
              <a:t>r</a:t>
            </a:r>
            <a:r>
              <a:rPr sz="1400" spc="5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L="298450">
              <a:lnSpc>
                <a:spcPct val="100000"/>
              </a:lnSpc>
              <a:spcBef>
                <a:spcPts val="45"/>
              </a:spcBef>
            </a:pPr>
            <a:r>
              <a:rPr sz="1400" spc="10" dirty="0">
                <a:latin typeface="Calibri"/>
                <a:cs typeface="Calibri"/>
              </a:rPr>
              <a:t>u</a:t>
            </a:r>
            <a:r>
              <a:rPr sz="1400" spc="50" dirty="0">
                <a:latin typeface="Calibri"/>
                <a:cs typeface="Calibri"/>
              </a:rPr>
              <a:t>s</a:t>
            </a:r>
            <a:r>
              <a:rPr sz="1400" spc="-25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ng,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by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25" dirty="0">
                <a:latin typeface="Calibri"/>
                <a:cs typeface="Calibri"/>
              </a:rPr>
              <a:t>3</a:t>
            </a:r>
            <a:r>
              <a:rPr sz="1400" spc="40" dirty="0">
                <a:latin typeface="Calibri"/>
                <a:cs typeface="Calibri"/>
              </a:rPr>
              <a:t>0</a:t>
            </a:r>
            <a:r>
              <a:rPr sz="1350" spc="-7" baseline="27777" dirty="0">
                <a:latin typeface="Calibri"/>
                <a:cs typeface="Calibri"/>
              </a:rPr>
              <a:t>t</a:t>
            </a:r>
            <a:r>
              <a:rPr sz="1350" spc="0" baseline="27777" dirty="0">
                <a:latin typeface="Calibri"/>
                <a:cs typeface="Calibri"/>
              </a:rPr>
              <a:t>h</a:t>
            </a:r>
            <a:r>
              <a:rPr sz="1350" spc="104" baseline="27777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spc="-120" dirty="0">
                <a:latin typeface="Calibri"/>
                <a:cs typeface="Calibri"/>
              </a:rPr>
              <a:t>v</a:t>
            </a:r>
            <a:r>
              <a:rPr sz="1400" spc="5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085658F2-A374-4DA7-88AD-A8EDB99756C0}"/>
              </a:ext>
            </a:extLst>
          </p:cNvPr>
          <p:cNvSpPr/>
          <p:nvPr/>
        </p:nvSpPr>
        <p:spPr>
          <a:xfrm>
            <a:off x="8815002" y="4550560"/>
            <a:ext cx="176275" cy="76200"/>
          </a:xfrm>
          <a:custGeom>
            <a:avLst/>
            <a:gdLst/>
            <a:ahLst/>
            <a:cxnLst/>
            <a:rect l="l" t="t" r="r" b="b"/>
            <a:pathLst>
              <a:path w="176275" h="76200">
                <a:moveTo>
                  <a:pt x="100075" y="0"/>
                </a:moveTo>
                <a:lnTo>
                  <a:pt x="100075" y="76200"/>
                </a:lnTo>
                <a:lnTo>
                  <a:pt x="163788" y="44450"/>
                </a:lnTo>
                <a:lnTo>
                  <a:pt x="112775" y="44450"/>
                </a:lnTo>
                <a:lnTo>
                  <a:pt x="112775" y="31750"/>
                </a:lnTo>
                <a:lnTo>
                  <a:pt x="163365" y="31750"/>
                </a:lnTo>
                <a:lnTo>
                  <a:pt x="100075" y="0"/>
                </a:lnTo>
                <a:close/>
              </a:path>
              <a:path w="176275" h="76200">
                <a:moveTo>
                  <a:pt x="10007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00075" y="44450"/>
                </a:lnTo>
                <a:lnTo>
                  <a:pt x="100075" y="31750"/>
                </a:lnTo>
                <a:close/>
              </a:path>
              <a:path w="176275" h="76200">
                <a:moveTo>
                  <a:pt x="163365" y="31750"/>
                </a:moveTo>
                <a:lnTo>
                  <a:pt x="112775" y="31750"/>
                </a:lnTo>
                <a:lnTo>
                  <a:pt x="112775" y="44450"/>
                </a:lnTo>
                <a:lnTo>
                  <a:pt x="163788" y="44450"/>
                </a:lnTo>
                <a:lnTo>
                  <a:pt x="176275" y="38226"/>
                </a:lnTo>
                <a:lnTo>
                  <a:pt x="163365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26">
            <a:extLst>
              <a:ext uri="{FF2B5EF4-FFF2-40B4-BE49-F238E27FC236}">
                <a16:creationId xmlns:a16="http://schemas.microsoft.com/office/drawing/2014/main" id="{09FCC3DD-5A63-4BC1-9782-658E65BB37C4}"/>
              </a:ext>
            </a:extLst>
          </p:cNvPr>
          <p:cNvSpPr/>
          <p:nvPr/>
        </p:nvSpPr>
        <p:spPr>
          <a:xfrm>
            <a:off x="3452555" y="4817260"/>
            <a:ext cx="321056" cy="76200"/>
          </a:xfrm>
          <a:custGeom>
            <a:avLst/>
            <a:gdLst/>
            <a:ahLst/>
            <a:cxnLst/>
            <a:rect l="l" t="t" r="r" b="b"/>
            <a:pathLst>
              <a:path w="321056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321056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321056" h="76200">
                <a:moveTo>
                  <a:pt x="321056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321056" y="44450"/>
                </a:lnTo>
                <a:lnTo>
                  <a:pt x="321056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27">
            <a:extLst>
              <a:ext uri="{FF2B5EF4-FFF2-40B4-BE49-F238E27FC236}">
                <a16:creationId xmlns:a16="http://schemas.microsoft.com/office/drawing/2014/main" id="{6F079F4A-60D0-42F8-A479-641CE8A4AA6E}"/>
              </a:ext>
            </a:extLst>
          </p:cNvPr>
          <p:cNvSpPr/>
          <p:nvPr/>
        </p:nvSpPr>
        <p:spPr>
          <a:xfrm>
            <a:off x="5176580" y="1778913"/>
            <a:ext cx="295783" cy="76200"/>
          </a:xfrm>
          <a:custGeom>
            <a:avLst/>
            <a:gdLst/>
            <a:ahLst/>
            <a:cxnLst/>
            <a:rect l="l" t="t" r="r" b="b"/>
            <a:pathLst>
              <a:path w="295783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43"/>
                </a:lnTo>
                <a:lnTo>
                  <a:pt x="76200" y="0"/>
                </a:lnTo>
                <a:close/>
              </a:path>
              <a:path w="295783" h="76200">
                <a:moveTo>
                  <a:pt x="76200" y="31743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43"/>
                </a:lnTo>
                <a:lnTo>
                  <a:pt x="76200" y="31743"/>
                </a:lnTo>
                <a:close/>
              </a:path>
              <a:path w="295783" h="76200">
                <a:moveTo>
                  <a:pt x="76200" y="44443"/>
                </a:moveTo>
                <a:lnTo>
                  <a:pt x="63500" y="44450"/>
                </a:lnTo>
                <a:lnTo>
                  <a:pt x="76200" y="44450"/>
                </a:lnTo>
                <a:close/>
              </a:path>
              <a:path w="295783" h="76200">
                <a:moveTo>
                  <a:pt x="295783" y="31623"/>
                </a:moveTo>
                <a:lnTo>
                  <a:pt x="76200" y="31743"/>
                </a:lnTo>
                <a:lnTo>
                  <a:pt x="76200" y="44443"/>
                </a:lnTo>
                <a:lnTo>
                  <a:pt x="295783" y="44323"/>
                </a:lnTo>
                <a:lnTo>
                  <a:pt x="295783" y="3162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45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17"/>
    </mc:Choice>
    <mc:Fallback xmlns="">
      <p:transition spd="slow" advTm="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40" grpId="0"/>
      <p:bldP spid="42" grpId="0" animBg="1"/>
      <p:bldP spid="43" grpId="0"/>
      <p:bldP spid="45" grpId="0" animBg="1"/>
      <p:bldP spid="46" grpId="0"/>
      <p:bldP spid="47" grpId="0" animBg="1"/>
      <p:bldP spid="49" grpId="0" animBg="1"/>
      <p:bldP spid="50" grpId="0"/>
      <p:bldP spid="51" grpId="0" animBg="1"/>
      <p:bldP spid="52" grpId="0"/>
      <p:bldP spid="53" grpId="0" animBg="1"/>
      <p:bldP spid="54" grpId="0" animBg="1"/>
      <p:bldP spid="5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B9A2BF5-B94A-4D94-A04A-F9EFBE0BC30D}"/>
              </a:ext>
            </a:extLst>
          </p:cNvPr>
          <p:cNvSpPr/>
          <p:nvPr/>
        </p:nvSpPr>
        <p:spPr>
          <a:xfrm>
            <a:off x="8181" y="840509"/>
            <a:ext cx="526470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7ED566-FF35-4076-AFFC-874BCC256F02}"/>
              </a:ext>
            </a:extLst>
          </p:cNvPr>
          <p:cNvSpPr/>
          <p:nvPr/>
        </p:nvSpPr>
        <p:spPr>
          <a:xfrm>
            <a:off x="11787052" y="0"/>
            <a:ext cx="395713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B82A6-0639-4D9C-9901-9ECB1E7EDE2C}"/>
              </a:ext>
            </a:extLst>
          </p:cNvPr>
          <p:cNvSpPr/>
          <p:nvPr/>
        </p:nvSpPr>
        <p:spPr>
          <a:xfrm>
            <a:off x="-9234" y="1"/>
            <a:ext cx="526470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1EBE60-7FB1-4D33-BFD2-4E59C49A292E}"/>
              </a:ext>
            </a:extLst>
          </p:cNvPr>
          <p:cNvSpPr/>
          <p:nvPr/>
        </p:nvSpPr>
        <p:spPr>
          <a:xfrm>
            <a:off x="11787053" y="6405152"/>
            <a:ext cx="404948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B0CAE7-05E0-4983-900B-CDA1D374CA81}"/>
              </a:ext>
            </a:extLst>
          </p:cNvPr>
          <p:cNvSpPr/>
          <p:nvPr/>
        </p:nvSpPr>
        <p:spPr>
          <a:xfrm>
            <a:off x="10829110" y="0"/>
            <a:ext cx="957942" cy="4528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21965DB-718B-4BB6-ACC7-2ABC9483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329" y="85583"/>
            <a:ext cx="957942" cy="294163"/>
          </a:xfrm>
        </p:spPr>
        <p:txBody>
          <a:bodyPr/>
          <a:lstStyle/>
          <a:p>
            <a:fld id="{5544D1C8-89DF-40BB-A53D-2D9BA50F9553}" type="slidenum">
              <a:rPr lang="en-US" smtClean="0"/>
              <a:t>24</a:t>
            </a:fld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99B68C-23AC-4A8B-868D-6938C08CF44A}"/>
              </a:ext>
            </a:extLst>
          </p:cNvPr>
          <p:cNvSpPr/>
          <p:nvPr/>
        </p:nvSpPr>
        <p:spPr>
          <a:xfrm>
            <a:off x="610104" y="43140"/>
            <a:ext cx="9999443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MANAGEMENT PROBLEM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3DDBB5-D493-4631-ACB5-D4C923F8764A}"/>
              </a:ext>
            </a:extLst>
          </p:cNvPr>
          <p:cNvSpPr/>
          <p:nvPr/>
        </p:nvSpPr>
        <p:spPr>
          <a:xfrm>
            <a:off x="3117900" y="1236519"/>
            <a:ext cx="6137301" cy="76944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PURCHASING POLICY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competent purchasing responsible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1F4302-EB8A-4AF6-A993-F58A5FC62254}"/>
              </a:ext>
            </a:extLst>
          </p:cNvPr>
          <p:cNvSpPr/>
          <p:nvPr/>
        </p:nvSpPr>
        <p:spPr>
          <a:xfrm>
            <a:off x="3066502" y="2318574"/>
            <a:ext cx="6137301" cy="138499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HANDALING PROCESS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Lake of safety awareness and requirements.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Improper chemical waste handling.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Unclear label.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B53309-1564-4840-AE84-79D2AA809EA4}"/>
              </a:ext>
            </a:extLst>
          </p:cNvPr>
          <p:cNvSpPr/>
          <p:nvPr/>
        </p:nvSpPr>
        <p:spPr>
          <a:xfrm>
            <a:off x="3066501" y="3952654"/>
            <a:ext cx="6137301" cy="76944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HAZARD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Banned chemical found in work place.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74C294-C1F5-4A65-B8DD-67CDBAED986F}"/>
              </a:ext>
            </a:extLst>
          </p:cNvPr>
          <p:cNvSpPr/>
          <p:nvPr/>
        </p:nvSpPr>
        <p:spPr>
          <a:xfrm>
            <a:off x="3066501" y="5034709"/>
            <a:ext cx="6137301" cy="76944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 MANAGEMENT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follow up with chemical supplier.</a:t>
            </a:r>
          </a:p>
        </p:txBody>
      </p:sp>
    </p:spTree>
    <p:extLst>
      <p:ext uri="{BB962C8B-B14F-4D97-AF65-F5344CB8AC3E}">
        <p14:creationId xmlns:p14="http://schemas.microsoft.com/office/powerpoint/2010/main" val="335927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17"/>
    </mc:Choice>
    <mc:Fallback xmlns="">
      <p:transition spd="slow" advTm="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5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EB0CAE7-05E0-4983-900B-CDA1D374CA81}"/>
              </a:ext>
            </a:extLst>
          </p:cNvPr>
          <p:cNvSpPr/>
          <p:nvPr/>
        </p:nvSpPr>
        <p:spPr>
          <a:xfrm>
            <a:off x="10829110" y="0"/>
            <a:ext cx="957942" cy="4528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21965DB-718B-4BB6-ACC7-2ABC9483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329" y="85583"/>
            <a:ext cx="957942" cy="294163"/>
          </a:xfrm>
        </p:spPr>
        <p:txBody>
          <a:bodyPr/>
          <a:lstStyle/>
          <a:p>
            <a:fld id="{5544D1C8-89DF-40BB-A53D-2D9BA50F9553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B40305-4E0D-45F5-A23A-C882EC9DE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1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17"/>
    </mc:Choice>
    <mc:Fallback xmlns="">
      <p:transition spd="slow" advTm="81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EB0CAE7-05E0-4983-900B-CDA1D374CA81}"/>
              </a:ext>
            </a:extLst>
          </p:cNvPr>
          <p:cNvSpPr/>
          <p:nvPr/>
        </p:nvSpPr>
        <p:spPr>
          <a:xfrm>
            <a:off x="10829110" y="0"/>
            <a:ext cx="957942" cy="4528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21965DB-718B-4BB6-ACC7-2ABC9483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329" y="85583"/>
            <a:ext cx="957942" cy="294163"/>
          </a:xfrm>
        </p:spPr>
        <p:txBody>
          <a:bodyPr/>
          <a:lstStyle/>
          <a:p>
            <a:fld id="{5544D1C8-89DF-40BB-A53D-2D9BA50F9553}" type="slidenum">
              <a:rPr lang="en-US" smtClean="0"/>
              <a:t>26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D0CB46-5271-4E30-8FD4-AD34F601E1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45"/>
            <a:ext cx="12192000" cy="686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6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17"/>
    </mc:Choice>
    <mc:Fallback xmlns="">
      <p:transition spd="slow" advTm="81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B9A2BF5-B94A-4D94-A04A-F9EFBE0BC30D}"/>
              </a:ext>
            </a:extLst>
          </p:cNvPr>
          <p:cNvSpPr/>
          <p:nvPr/>
        </p:nvSpPr>
        <p:spPr>
          <a:xfrm>
            <a:off x="8181" y="840509"/>
            <a:ext cx="526470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7ED566-FF35-4076-AFFC-874BCC256F02}"/>
              </a:ext>
            </a:extLst>
          </p:cNvPr>
          <p:cNvSpPr/>
          <p:nvPr/>
        </p:nvSpPr>
        <p:spPr>
          <a:xfrm>
            <a:off x="11787052" y="0"/>
            <a:ext cx="395713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B82A6-0639-4D9C-9901-9ECB1E7EDE2C}"/>
              </a:ext>
            </a:extLst>
          </p:cNvPr>
          <p:cNvSpPr/>
          <p:nvPr/>
        </p:nvSpPr>
        <p:spPr>
          <a:xfrm>
            <a:off x="-9234" y="1"/>
            <a:ext cx="526470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1EBE60-7FB1-4D33-BFD2-4E59C49A292E}"/>
              </a:ext>
            </a:extLst>
          </p:cNvPr>
          <p:cNvSpPr/>
          <p:nvPr/>
        </p:nvSpPr>
        <p:spPr>
          <a:xfrm>
            <a:off x="11787053" y="6405152"/>
            <a:ext cx="404948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B0CAE7-05E0-4983-900B-CDA1D374CA81}"/>
              </a:ext>
            </a:extLst>
          </p:cNvPr>
          <p:cNvSpPr/>
          <p:nvPr/>
        </p:nvSpPr>
        <p:spPr>
          <a:xfrm>
            <a:off x="10829110" y="0"/>
            <a:ext cx="957942" cy="4528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21965DB-718B-4BB6-ACC7-2ABC9483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329" y="85583"/>
            <a:ext cx="957942" cy="294163"/>
          </a:xfrm>
        </p:spPr>
        <p:txBody>
          <a:bodyPr/>
          <a:lstStyle/>
          <a:p>
            <a:fld id="{5544D1C8-89DF-40BB-A53D-2D9BA50F9553}" type="slidenum">
              <a:rPr lang="en-US" smtClean="0"/>
              <a:t>3</a:t>
            </a:fld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99B68C-23AC-4A8B-868D-6938C08CF44A}"/>
              </a:ext>
            </a:extLst>
          </p:cNvPr>
          <p:cNvSpPr/>
          <p:nvPr/>
        </p:nvSpPr>
        <p:spPr>
          <a:xfrm>
            <a:off x="597098" y="68166"/>
            <a:ext cx="3347456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Subtitle 24">
            <a:extLst>
              <a:ext uri="{FF2B5EF4-FFF2-40B4-BE49-F238E27FC236}">
                <a16:creationId xmlns:a16="http://schemas.microsoft.com/office/drawing/2014/main" id="{A121991D-580B-4991-9790-42C4FA83D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4554" y="1221388"/>
            <a:ext cx="5835506" cy="3737887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 MR violation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WMS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MANAGEMENT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&amp; WASTE WATER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 MANAGEMENT</a:t>
            </a:r>
          </a:p>
        </p:txBody>
      </p:sp>
    </p:spTree>
    <p:extLst>
      <p:ext uri="{BB962C8B-B14F-4D97-AF65-F5344CB8AC3E}">
        <p14:creationId xmlns:p14="http://schemas.microsoft.com/office/powerpoint/2010/main" val="3429316613"/>
      </p:ext>
    </p:extLst>
  </p:cSld>
  <p:clrMapOvr>
    <a:masterClrMapping/>
  </p:clrMapOvr>
  <p:transition spd="slow" advTm="81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B9A2BF5-B94A-4D94-A04A-F9EFBE0BC30D}"/>
              </a:ext>
            </a:extLst>
          </p:cNvPr>
          <p:cNvSpPr/>
          <p:nvPr/>
        </p:nvSpPr>
        <p:spPr>
          <a:xfrm>
            <a:off x="8181" y="840509"/>
            <a:ext cx="526470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7ED566-FF35-4076-AFFC-874BCC256F02}"/>
              </a:ext>
            </a:extLst>
          </p:cNvPr>
          <p:cNvSpPr/>
          <p:nvPr/>
        </p:nvSpPr>
        <p:spPr>
          <a:xfrm>
            <a:off x="11787052" y="0"/>
            <a:ext cx="395713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B82A6-0639-4D9C-9901-9ECB1E7EDE2C}"/>
              </a:ext>
            </a:extLst>
          </p:cNvPr>
          <p:cNvSpPr/>
          <p:nvPr/>
        </p:nvSpPr>
        <p:spPr>
          <a:xfrm>
            <a:off x="-9234" y="1"/>
            <a:ext cx="526470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1EBE60-7FB1-4D33-BFD2-4E59C49A292E}"/>
              </a:ext>
            </a:extLst>
          </p:cNvPr>
          <p:cNvSpPr/>
          <p:nvPr/>
        </p:nvSpPr>
        <p:spPr>
          <a:xfrm>
            <a:off x="11787053" y="6405152"/>
            <a:ext cx="404948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B0CAE7-05E0-4983-900B-CDA1D374CA81}"/>
              </a:ext>
            </a:extLst>
          </p:cNvPr>
          <p:cNvSpPr/>
          <p:nvPr/>
        </p:nvSpPr>
        <p:spPr>
          <a:xfrm>
            <a:off x="10829110" y="0"/>
            <a:ext cx="957942" cy="4528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21965DB-718B-4BB6-ACC7-2ABC9483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329" y="85583"/>
            <a:ext cx="957942" cy="294163"/>
          </a:xfrm>
        </p:spPr>
        <p:txBody>
          <a:bodyPr/>
          <a:lstStyle/>
          <a:p>
            <a:fld id="{5544D1C8-89DF-40BB-A53D-2D9BA50F9553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573B79-1B39-4733-8B10-B321447739A5}"/>
              </a:ext>
            </a:extLst>
          </p:cNvPr>
          <p:cNvSpPr/>
          <p:nvPr/>
        </p:nvSpPr>
        <p:spPr>
          <a:xfrm>
            <a:off x="597098" y="68166"/>
            <a:ext cx="5041702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 MR VIOLATION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7A538C-9D38-46CE-85F5-77748A011496}"/>
              </a:ext>
            </a:extLst>
          </p:cNvPr>
          <p:cNvSpPr/>
          <p:nvPr/>
        </p:nvSpPr>
        <p:spPr>
          <a:xfrm>
            <a:off x="736699" y="585152"/>
            <a:ext cx="3197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b~b¨Zg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Ave¨kKZv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- †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mvk¨vj</a:t>
            </a:r>
            <a:r>
              <a:rPr lang="en-US" sz="2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1600" b="1" dirty="0">
                <a:solidFill>
                  <a:srgbClr val="002060"/>
                </a:solidFill>
              </a:rPr>
              <a:t>(Minimum Requirements)-Social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1666DB-9C42-4A64-A1B2-FF06AB951E1C}"/>
              </a:ext>
            </a:extLst>
          </p:cNvPr>
          <p:cNvSpPr/>
          <p:nvPr/>
        </p:nvSpPr>
        <p:spPr>
          <a:xfrm>
            <a:off x="56145" y="68166"/>
            <a:ext cx="12174583" cy="6789831"/>
          </a:xfrm>
          <a:prstGeom prst="rect">
            <a:avLst/>
          </a:prstGeom>
          <a:blipFill dpi="0" rotWithShape="1"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7048455A-4DD9-4B99-8F37-DC2814A47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429" y="1665027"/>
            <a:ext cx="9144000" cy="4516698"/>
          </a:xfrm>
        </p:spPr>
        <p:txBody>
          <a:bodyPr>
            <a:normAutofit fontScale="25000" lnSpcReduction="20000"/>
          </a:bodyPr>
          <a:lstStyle/>
          <a:p>
            <a:pPr marL="1143000" indent="-1143000" algn="l">
              <a:buFont typeface="+mj-lt"/>
              <a:buAutoNum type="arabicPeriod"/>
            </a:pPr>
            <a:r>
              <a:rPr lang="en-US" sz="7200" dirty="0" err="1">
                <a:latin typeface="SutonnyMJ" pitchFamily="2" charset="0"/>
                <a:cs typeface="SutonnyMJ" pitchFamily="2" charset="0"/>
              </a:rPr>
              <a:t>nqivbx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I ˆ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elg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we‡ivax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wb‡qvM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bxwZgvjv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sz="7200" dirty="0" err="1">
                <a:latin typeface="SutonnyMJ" pitchFamily="2" charset="0"/>
                <a:cs typeface="SutonnyMJ" pitchFamily="2" charset="0"/>
              </a:rPr>
              <a:t>wb‡qvMcÎ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sz="7200" dirty="0" err="1">
                <a:latin typeface="SutonnyMJ" pitchFamily="2" charset="0"/>
                <a:cs typeface="SutonnyMJ" pitchFamily="2" charset="0"/>
              </a:rPr>
              <a:t>eva¨Zvg~jK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kÖg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wbwl×Kib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bxwZgvjv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sz="7200" dirty="0" err="1">
                <a:latin typeface="SutonnyMJ" pitchFamily="2" charset="0"/>
                <a:cs typeface="SutonnyMJ" pitchFamily="2" charset="0"/>
              </a:rPr>
              <a:t>wkï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kÖg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cwinvi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bxwZgvjv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sz="7200" dirty="0" err="1">
                <a:latin typeface="SutonnyMJ" pitchFamily="2" charset="0"/>
                <a:cs typeface="SutonnyMJ" pitchFamily="2" charset="0"/>
              </a:rPr>
              <a:t>wb‡qvM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v‡bi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cMb¨vwm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©‡K †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bvix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kÖwgK‡K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sz="7200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sz="7200" dirty="0" err="1">
                <a:latin typeface="SutonnyMJ" pitchFamily="2" charset="0"/>
                <a:cs typeface="SutonnyMJ" pitchFamily="2" charset="0"/>
              </a:rPr>
              <a:t>Awf‡hvM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msµvšÍ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bxwZgvjv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sz="7200" dirty="0" err="1">
                <a:latin typeface="SutonnyMJ" pitchFamily="2" charset="0"/>
                <a:cs typeface="SutonnyMJ" pitchFamily="2" charset="0"/>
              </a:rPr>
              <a:t>nqivbx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I ˆ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elg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we‡ivax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bxwZgvjv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sz="7200" dirty="0" err="1">
                <a:latin typeface="SutonnyMJ" pitchFamily="2" charset="0"/>
                <a:cs typeface="SutonnyMJ" pitchFamily="2" charset="0"/>
              </a:rPr>
              <a:t>b~b¨Zg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gRyix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wbwðZKib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sz="7200" dirty="0">
                <a:latin typeface="SutonnyMJ" pitchFamily="2" charset="0"/>
                <a:cs typeface="SutonnyMJ" pitchFamily="2" charset="0"/>
              </a:rPr>
              <a:t>AwZwi³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Kg©N›Uvi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gRyixi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cÖvc¨Zv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wbwðKib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sz="7200" dirty="0" err="1">
                <a:latin typeface="SutonnyMJ" pitchFamily="2" charset="0"/>
                <a:cs typeface="SutonnyMJ" pitchFamily="2" charset="0"/>
              </a:rPr>
              <a:t>h_vh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_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dvqvi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Gjvg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© ¯’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vcb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sz="7200" dirty="0" err="1">
                <a:latin typeface="SutonnyMJ" pitchFamily="2" charset="0"/>
                <a:cs typeface="SutonnyMJ" pitchFamily="2" charset="0"/>
              </a:rPr>
              <a:t>cÖwZwU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d¬v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‡‡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yBwU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Riæix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ewn©Mgb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evavgy³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PjvPj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c_ _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vK‡Z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sz="7200" dirty="0" err="1">
                <a:latin typeface="SutonnyMJ" pitchFamily="2" charset="0"/>
                <a:cs typeface="SutonnyMJ" pitchFamily="2" charset="0"/>
              </a:rPr>
              <a:t>PjvP‡ji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c_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cwi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¯‹vi _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vKv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I ¯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úó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njy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gvwK©s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vK‡e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sz="7200" dirty="0" err="1">
                <a:latin typeface="SutonnyMJ" pitchFamily="2" charset="0"/>
                <a:cs typeface="SutonnyMJ" pitchFamily="2" charset="0"/>
              </a:rPr>
              <a:t>ch©vß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cwigvb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dvqvi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G·wUs¸Bmvi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I Gi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my¯úó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wewa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l"/>
            <a:endParaRPr lang="en-US" dirty="0">
              <a:latin typeface="SutonnyMJ" pitchFamily="2" charset="0"/>
              <a:cs typeface="SutonnyMJ" pitchFamily="2" charset="0"/>
            </a:endParaRPr>
          </a:p>
          <a:p>
            <a:pPr algn="l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56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17">
        <p:split orient="vert"/>
      </p:transition>
    </mc:Choice>
    <mc:Fallback xmlns="">
      <p:transition spd="slow" advTm="81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B9A2BF5-B94A-4D94-A04A-F9EFBE0BC30D}"/>
              </a:ext>
            </a:extLst>
          </p:cNvPr>
          <p:cNvSpPr/>
          <p:nvPr/>
        </p:nvSpPr>
        <p:spPr>
          <a:xfrm>
            <a:off x="8181" y="840509"/>
            <a:ext cx="526470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7ED566-FF35-4076-AFFC-874BCC256F02}"/>
              </a:ext>
            </a:extLst>
          </p:cNvPr>
          <p:cNvSpPr/>
          <p:nvPr/>
        </p:nvSpPr>
        <p:spPr>
          <a:xfrm>
            <a:off x="11787052" y="0"/>
            <a:ext cx="395713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B82A6-0639-4D9C-9901-9ECB1E7EDE2C}"/>
              </a:ext>
            </a:extLst>
          </p:cNvPr>
          <p:cNvSpPr/>
          <p:nvPr/>
        </p:nvSpPr>
        <p:spPr>
          <a:xfrm>
            <a:off x="-9234" y="1"/>
            <a:ext cx="526470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1EBE60-7FB1-4D33-BFD2-4E59C49A292E}"/>
              </a:ext>
            </a:extLst>
          </p:cNvPr>
          <p:cNvSpPr/>
          <p:nvPr/>
        </p:nvSpPr>
        <p:spPr>
          <a:xfrm>
            <a:off x="11787053" y="6405152"/>
            <a:ext cx="404948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B0CAE7-05E0-4983-900B-CDA1D374CA81}"/>
              </a:ext>
            </a:extLst>
          </p:cNvPr>
          <p:cNvSpPr/>
          <p:nvPr/>
        </p:nvSpPr>
        <p:spPr>
          <a:xfrm>
            <a:off x="10829110" y="0"/>
            <a:ext cx="957942" cy="4528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21965DB-718B-4BB6-ACC7-2ABC9483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329" y="85583"/>
            <a:ext cx="957942" cy="294163"/>
          </a:xfrm>
        </p:spPr>
        <p:txBody>
          <a:bodyPr/>
          <a:lstStyle/>
          <a:p>
            <a:fld id="{5544D1C8-89DF-40BB-A53D-2D9BA50F9553}" type="slidenum">
              <a:rPr lang="en-US" smtClean="0"/>
              <a:t>5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573B79-1B39-4733-8B10-B321447739A5}"/>
              </a:ext>
            </a:extLst>
          </p:cNvPr>
          <p:cNvSpPr/>
          <p:nvPr/>
        </p:nvSpPr>
        <p:spPr>
          <a:xfrm>
            <a:off x="597098" y="68166"/>
            <a:ext cx="5041702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 MR VIOLATION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7A538C-9D38-46CE-85F5-77748A011496}"/>
              </a:ext>
            </a:extLst>
          </p:cNvPr>
          <p:cNvSpPr/>
          <p:nvPr/>
        </p:nvSpPr>
        <p:spPr>
          <a:xfrm>
            <a:off x="742112" y="427245"/>
            <a:ext cx="3197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b~b¨Zg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Ave¨kKZv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- †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mvk¨vj</a:t>
            </a:r>
            <a:r>
              <a:rPr lang="en-US" sz="2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1600" b="1" dirty="0">
                <a:solidFill>
                  <a:srgbClr val="002060"/>
                </a:solidFill>
              </a:rPr>
              <a:t>(Minimum Requirements)-Social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2" name="Picture 11" descr="discrimination harassment">
            <a:extLst>
              <a:ext uri="{FF2B5EF4-FFF2-40B4-BE49-F238E27FC236}">
                <a16:creationId xmlns:a16="http://schemas.microsoft.com/office/drawing/2014/main" id="{156B9628-626D-4640-BBD3-EFB8607955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60" y="562643"/>
            <a:ext cx="2703555" cy="1342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personal-harassment">
            <a:extLst>
              <a:ext uri="{FF2B5EF4-FFF2-40B4-BE49-F238E27FC236}">
                <a16:creationId xmlns:a16="http://schemas.microsoft.com/office/drawing/2014/main" id="{528C9728-1E81-4647-A840-F438E68734E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61" y="2541765"/>
            <a:ext cx="2679681" cy="139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0037C1-5B35-4F6B-ACD4-2993D2B91680}"/>
              </a:ext>
            </a:extLst>
          </p:cNvPr>
          <p:cNvSpPr/>
          <p:nvPr/>
        </p:nvSpPr>
        <p:spPr>
          <a:xfrm>
            <a:off x="6192401" y="3969036"/>
            <a:ext cx="2156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Personal Harassment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33D30F-91C9-4AE1-9241-CEBFCCFC6CC8}"/>
              </a:ext>
            </a:extLst>
          </p:cNvPr>
          <p:cNvSpPr/>
          <p:nvPr/>
        </p:nvSpPr>
        <p:spPr>
          <a:xfrm>
            <a:off x="5845699" y="1989874"/>
            <a:ext cx="2720168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otham SSm B"/>
                <a:ea typeface="Times New Roman" panose="02020603050405020304" pitchFamily="18" charset="0"/>
                <a:cs typeface="Times New Roman" panose="02020603050405020304" pitchFamily="18" charset="0"/>
              </a:rPr>
              <a:t>Discriminatory Harassment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40626F5-8D10-4B2C-BC98-03CC626703BE}"/>
              </a:ext>
            </a:extLst>
          </p:cNvPr>
          <p:cNvGrpSpPr>
            <a:grpSpLocks/>
          </p:cNvGrpSpPr>
          <p:nvPr/>
        </p:nvGrpSpPr>
        <p:grpSpPr bwMode="auto">
          <a:xfrm>
            <a:off x="702500" y="1349874"/>
            <a:ext cx="5045299" cy="4674400"/>
            <a:chOff x="0" y="0"/>
            <a:chExt cx="9360" cy="9360"/>
          </a:xfrm>
          <a:solidFill>
            <a:srgbClr val="FF9933"/>
          </a:solidFill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7B38486-C982-41E4-A8F4-BBBD4EAE88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93" y="2136"/>
              <a:ext cx="2967" cy="2533"/>
              <a:chOff x="6393" y="2136"/>
              <a:chExt cx="2967" cy="2533"/>
            </a:xfrm>
            <a:grpFill/>
          </p:grpSpPr>
          <p:sp>
            <p:nvSpPr>
              <p:cNvPr id="41" name="Freeform 131">
                <a:extLst>
                  <a:ext uri="{FF2B5EF4-FFF2-40B4-BE49-F238E27FC236}">
                    <a16:creationId xmlns:a16="http://schemas.microsoft.com/office/drawing/2014/main" id="{51D72A5A-A61A-4728-BCA2-0330C787D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3" y="2148"/>
                <a:ext cx="2967" cy="2521"/>
              </a:xfrm>
              <a:custGeom>
                <a:avLst/>
                <a:gdLst>
                  <a:gd name="T0" fmla="+- 0 9360 6393"/>
                  <a:gd name="T1" fmla="*/ T0 w 2967"/>
                  <a:gd name="T2" fmla="+- 0 2148 2148"/>
                  <a:gd name="T3" fmla="*/ 2148 h 2521"/>
                  <a:gd name="T4" fmla="+- 0 6711 6393"/>
                  <a:gd name="T5" fmla="*/ T4 w 2967"/>
                  <a:gd name="T6" fmla="+- 0 2148 2148"/>
                  <a:gd name="T7" fmla="*/ 2148 h 2521"/>
                  <a:gd name="T8" fmla="+- 0 6685 6393"/>
                  <a:gd name="T9" fmla="*/ T8 w 2967"/>
                  <a:gd name="T10" fmla="+- 0 2148 2148"/>
                  <a:gd name="T11" fmla="*/ 2148 h 2521"/>
                  <a:gd name="T12" fmla="+- 0 6611 6393"/>
                  <a:gd name="T13" fmla="*/ T12 w 2967"/>
                  <a:gd name="T14" fmla="+- 0 2162 2148"/>
                  <a:gd name="T15" fmla="*/ 2162 h 2521"/>
                  <a:gd name="T16" fmla="+- 0 6544 6393"/>
                  <a:gd name="T17" fmla="*/ T16 w 2967"/>
                  <a:gd name="T18" fmla="+- 0 2191 2148"/>
                  <a:gd name="T19" fmla="*/ 2191 h 2521"/>
                  <a:gd name="T20" fmla="+- 0 6486 6393"/>
                  <a:gd name="T21" fmla="*/ T20 w 2967"/>
                  <a:gd name="T22" fmla="+- 0 2232 2148"/>
                  <a:gd name="T23" fmla="*/ 2232 h 2521"/>
                  <a:gd name="T24" fmla="+- 0 6441 6393"/>
                  <a:gd name="T25" fmla="*/ T24 w 2967"/>
                  <a:gd name="T26" fmla="+- 0 2284 2148"/>
                  <a:gd name="T27" fmla="*/ 2284 h 2521"/>
                  <a:gd name="T28" fmla="+- 0 6410 6393"/>
                  <a:gd name="T29" fmla="*/ T28 w 2967"/>
                  <a:gd name="T30" fmla="+- 0 2345 2148"/>
                  <a:gd name="T31" fmla="*/ 2345 h 2521"/>
                  <a:gd name="T32" fmla="+- 0 6394 6393"/>
                  <a:gd name="T33" fmla="*/ T32 w 2967"/>
                  <a:gd name="T34" fmla="+- 0 2412 2148"/>
                  <a:gd name="T35" fmla="*/ 2412 h 2521"/>
                  <a:gd name="T36" fmla="+- 0 6393 6393"/>
                  <a:gd name="T37" fmla="*/ T36 w 2967"/>
                  <a:gd name="T38" fmla="+- 0 2436 2148"/>
                  <a:gd name="T39" fmla="*/ 2436 h 2521"/>
                  <a:gd name="T40" fmla="+- 0 6393 6393"/>
                  <a:gd name="T41" fmla="*/ T40 w 2967"/>
                  <a:gd name="T42" fmla="+- 0 4380 2148"/>
                  <a:gd name="T43" fmla="*/ 4380 h 2521"/>
                  <a:gd name="T44" fmla="+- 0 6403 6393"/>
                  <a:gd name="T45" fmla="*/ T44 w 2967"/>
                  <a:gd name="T46" fmla="+- 0 4449 2148"/>
                  <a:gd name="T47" fmla="*/ 4449 h 2521"/>
                  <a:gd name="T48" fmla="+- 0 6429 6393"/>
                  <a:gd name="T49" fmla="*/ T48 w 2967"/>
                  <a:gd name="T50" fmla="+- 0 4512 2148"/>
                  <a:gd name="T51" fmla="*/ 4512 h 2521"/>
                  <a:gd name="T52" fmla="+- 0 6470 6393"/>
                  <a:gd name="T53" fmla="*/ T52 w 2967"/>
                  <a:gd name="T54" fmla="+- 0 4567 2148"/>
                  <a:gd name="T55" fmla="*/ 4567 h 2521"/>
                  <a:gd name="T56" fmla="+- 0 6523 6393"/>
                  <a:gd name="T57" fmla="*/ T56 w 2967"/>
                  <a:gd name="T58" fmla="+- 0 4612 2148"/>
                  <a:gd name="T59" fmla="*/ 4612 h 2521"/>
                  <a:gd name="T60" fmla="+- 0 6588 6393"/>
                  <a:gd name="T61" fmla="*/ T60 w 2967"/>
                  <a:gd name="T62" fmla="+- 0 4645 2148"/>
                  <a:gd name="T63" fmla="*/ 4645 h 2521"/>
                  <a:gd name="T64" fmla="+- 0 6660 6393"/>
                  <a:gd name="T65" fmla="*/ T64 w 2967"/>
                  <a:gd name="T66" fmla="+- 0 4664 2148"/>
                  <a:gd name="T67" fmla="*/ 4664 h 2521"/>
                  <a:gd name="T68" fmla="+- 0 6711 6393"/>
                  <a:gd name="T69" fmla="*/ T68 w 2967"/>
                  <a:gd name="T70" fmla="+- 0 4668 2148"/>
                  <a:gd name="T71" fmla="*/ 4668 h 2521"/>
                  <a:gd name="T72" fmla="+- 0 9360 6393"/>
                  <a:gd name="T73" fmla="*/ T72 w 2967"/>
                  <a:gd name="T74" fmla="+- 0 4668 2148"/>
                  <a:gd name="T75" fmla="*/ 4668 h 2521"/>
                  <a:gd name="T76" fmla="+- 0 9360 6393"/>
                  <a:gd name="T77" fmla="*/ T76 w 2967"/>
                  <a:gd name="T78" fmla="+- 0 2148 2148"/>
                  <a:gd name="T79" fmla="*/ 2148 h 25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2967" h="2521">
                    <a:moveTo>
                      <a:pt x="2967" y="0"/>
                    </a:moveTo>
                    <a:lnTo>
                      <a:pt x="318" y="0"/>
                    </a:lnTo>
                    <a:lnTo>
                      <a:pt x="292" y="0"/>
                    </a:lnTo>
                    <a:lnTo>
                      <a:pt x="218" y="14"/>
                    </a:lnTo>
                    <a:lnTo>
                      <a:pt x="151" y="43"/>
                    </a:lnTo>
                    <a:lnTo>
                      <a:pt x="93" y="84"/>
                    </a:lnTo>
                    <a:lnTo>
                      <a:pt x="48" y="136"/>
                    </a:lnTo>
                    <a:lnTo>
                      <a:pt x="17" y="197"/>
                    </a:lnTo>
                    <a:lnTo>
                      <a:pt x="1" y="264"/>
                    </a:lnTo>
                    <a:lnTo>
                      <a:pt x="0" y="288"/>
                    </a:lnTo>
                    <a:lnTo>
                      <a:pt x="0" y="2232"/>
                    </a:lnTo>
                    <a:lnTo>
                      <a:pt x="10" y="2301"/>
                    </a:lnTo>
                    <a:lnTo>
                      <a:pt x="36" y="2364"/>
                    </a:lnTo>
                    <a:lnTo>
                      <a:pt x="77" y="2419"/>
                    </a:lnTo>
                    <a:lnTo>
                      <a:pt x="130" y="2464"/>
                    </a:lnTo>
                    <a:lnTo>
                      <a:pt x="195" y="2497"/>
                    </a:lnTo>
                    <a:lnTo>
                      <a:pt x="267" y="2516"/>
                    </a:lnTo>
                    <a:lnTo>
                      <a:pt x="318" y="2520"/>
                    </a:lnTo>
                    <a:lnTo>
                      <a:pt x="2967" y="2520"/>
                    </a:lnTo>
                    <a:lnTo>
                      <a:pt x="296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7ED8EF9D-B7D5-4E87-B9F0-96C91101B6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6" y="2136"/>
                <a:ext cx="1975" cy="22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039E2C8-B84E-40F3-B072-FCD420AD3D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71" y="1538"/>
              <a:ext cx="444" cy="540"/>
              <a:chOff x="8571" y="1538"/>
              <a:chExt cx="444" cy="540"/>
            </a:xfrm>
            <a:grpFill/>
          </p:grpSpPr>
          <p:sp>
            <p:nvSpPr>
              <p:cNvPr id="40" name="Freeform 134">
                <a:extLst>
                  <a:ext uri="{FF2B5EF4-FFF2-40B4-BE49-F238E27FC236}">
                    <a16:creationId xmlns:a16="http://schemas.microsoft.com/office/drawing/2014/main" id="{D1D84C71-2B95-4876-9F81-FE1C72769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1" y="1538"/>
                <a:ext cx="444" cy="540"/>
              </a:xfrm>
              <a:custGeom>
                <a:avLst/>
                <a:gdLst>
                  <a:gd name="T0" fmla="+- 0 8840 8571"/>
                  <a:gd name="T1" fmla="*/ T0 w 444"/>
                  <a:gd name="T2" fmla="+- 0 1538 1538"/>
                  <a:gd name="T3" fmla="*/ 1538 h 540"/>
                  <a:gd name="T4" fmla="+- 0 8767 8571"/>
                  <a:gd name="T5" fmla="*/ T4 w 444"/>
                  <a:gd name="T6" fmla="+- 0 1551 1538"/>
                  <a:gd name="T7" fmla="*/ 1551 h 540"/>
                  <a:gd name="T8" fmla="+- 0 8699 8571"/>
                  <a:gd name="T9" fmla="*/ T8 w 444"/>
                  <a:gd name="T10" fmla="+- 0 1591 1538"/>
                  <a:gd name="T11" fmla="*/ 1591 h 540"/>
                  <a:gd name="T12" fmla="+- 0 8654 8571"/>
                  <a:gd name="T13" fmla="*/ T12 w 444"/>
                  <a:gd name="T14" fmla="+- 0 1631 1538"/>
                  <a:gd name="T15" fmla="*/ 1631 h 540"/>
                  <a:gd name="T16" fmla="+- 0 8608 8571"/>
                  <a:gd name="T17" fmla="*/ T16 w 444"/>
                  <a:gd name="T18" fmla="+- 0 1694 1538"/>
                  <a:gd name="T19" fmla="*/ 1694 h 540"/>
                  <a:gd name="T20" fmla="+- 0 8584 8571"/>
                  <a:gd name="T21" fmla="*/ T20 w 444"/>
                  <a:gd name="T22" fmla="+- 0 1750 1538"/>
                  <a:gd name="T23" fmla="*/ 1750 h 540"/>
                  <a:gd name="T24" fmla="+- 0 8571 8571"/>
                  <a:gd name="T25" fmla="*/ T24 w 444"/>
                  <a:gd name="T26" fmla="+- 0 1828 1538"/>
                  <a:gd name="T27" fmla="*/ 1828 h 540"/>
                  <a:gd name="T28" fmla="+- 0 8572 8571"/>
                  <a:gd name="T29" fmla="*/ T28 w 444"/>
                  <a:gd name="T30" fmla="+- 0 1848 1538"/>
                  <a:gd name="T31" fmla="*/ 1848 h 540"/>
                  <a:gd name="T32" fmla="+- 0 8573 8571"/>
                  <a:gd name="T33" fmla="*/ T32 w 444"/>
                  <a:gd name="T34" fmla="+- 0 1867 1538"/>
                  <a:gd name="T35" fmla="*/ 1867 h 540"/>
                  <a:gd name="T36" fmla="+- 0 8576 8571"/>
                  <a:gd name="T37" fmla="*/ T36 w 444"/>
                  <a:gd name="T38" fmla="+- 0 1886 1538"/>
                  <a:gd name="T39" fmla="*/ 1886 h 540"/>
                  <a:gd name="T40" fmla="+- 0 8577 8571"/>
                  <a:gd name="T41" fmla="*/ T40 w 444"/>
                  <a:gd name="T42" fmla="+- 0 1910 1538"/>
                  <a:gd name="T43" fmla="*/ 1910 h 540"/>
                  <a:gd name="T44" fmla="+- 0 8593 8571"/>
                  <a:gd name="T45" fmla="*/ T44 w 444"/>
                  <a:gd name="T46" fmla="+- 0 1972 1538"/>
                  <a:gd name="T47" fmla="*/ 1972 h 540"/>
                  <a:gd name="T48" fmla="+- 0 8638 8571"/>
                  <a:gd name="T49" fmla="*/ T48 w 444"/>
                  <a:gd name="T50" fmla="+- 0 2033 1538"/>
                  <a:gd name="T51" fmla="*/ 2033 h 540"/>
                  <a:gd name="T52" fmla="+- 0 8703 8571"/>
                  <a:gd name="T53" fmla="*/ T52 w 444"/>
                  <a:gd name="T54" fmla="+- 0 2068 1538"/>
                  <a:gd name="T55" fmla="*/ 2068 h 540"/>
                  <a:gd name="T56" fmla="+- 0 8760 8571"/>
                  <a:gd name="T57" fmla="*/ T56 w 444"/>
                  <a:gd name="T58" fmla="+- 0 2077 1538"/>
                  <a:gd name="T59" fmla="*/ 2077 h 540"/>
                  <a:gd name="T60" fmla="+- 0 8780 8571"/>
                  <a:gd name="T61" fmla="*/ T60 w 444"/>
                  <a:gd name="T62" fmla="+- 0 2077 1538"/>
                  <a:gd name="T63" fmla="*/ 2077 h 540"/>
                  <a:gd name="T64" fmla="+- 0 8842 8571"/>
                  <a:gd name="T65" fmla="*/ T64 w 444"/>
                  <a:gd name="T66" fmla="+- 0 2066 1538"/>
                  <a:gd name="T67" fmla="*/ 2066 h 540"/>
                  <a:gd name="T68" fmla="+- 0 8897 8571"/>
                  <a:gd name="T69" fmla="*/ T68 w 444"/>
                  <a:gd name="T70" fmla="+- 0 2038 1538"/>
                  <a:gd name="T71" fmla="*/ 2038 h 540"/>
                  <a:gd name="T72" fmla="+- 0 8959 8571"/>
                  <a:gd name="T73" fmla="*/ T72 w 444"/>
                  <a:gd name="T74" fmla="+- 0 1979 1538"/>
                  <a:gd name="T75" fmla="*/ 1979 h 540"/>
                  <a:gd name="T76" fmla="+- 0 8998 8571"/>
                  <a:gd name="T77" fmla="*/ T76 w 444"/>
                  <a:gd name="T78" fmla="+- 0 1905 1538"/>
                  <a:gd name="T79" fmla="*/ 1905 h 540"/>
                  <a:gd name="T80" fmla="+- 0 9015 8571"/>
                  <a:gd name="T81" fmla="*/ T80 w 444"/>
                  <a:gd name="T82" fmla="+- 0 1823 1538"/>
                  <a:gd name="T83" fmla="*/ 1823 h 540"/>
                  <a:gd name="T84" fmla="+- 0 9015 8571"/>
                  <a:gd name="T85" fmla="*/ T84 w 444"/>
                  <a:gd name="T86" fmla="+- 0 1795 1538"/>
                  <a:gd name="T87" fmla="*/ 1795 h 540"/>
                  <a:gd name="T88" fmla="+- 0 9014 8571"/>
                  <a:gd name="T89" fmla="*/ T88 w 444"/>
                  <a:gd name="T90" fmla="+- 0 1767 1538"/>
                  <a:gd name="T91" fmla="*/ 1767 h 540"/>
                  <a:gd name="T92" fmla="+- 0 8995 8571"/>
                  <a:gd name="T93" fmla="*/ T92 w 444"/>
                  <a:gd name="T94" fmla="+- 0 1684 1538"/>
                  <a:gd name="T95" fmla="*/ 1684 h 540"/>
                  <a:gd name="T96" fmla="+- 0 8957 8571"/>
                  <a:gd name="T97" fmla="*/ T96 w 444"/>
                  <a:gd name="T98" fmla="+- 0 1611 1538"/>
                  <a:gd name="T99" fmla="*/ 1611 h 540"/>
                  <a:gd name="T100" fmla="+- 0 8909 8571"/>
                  <a:gd name="T101" fmla="*/ T100 w 444"/>
                  <a:gd name="T102" fmla="+- 0 1561 1538"/>
                  <a:gd name="T103" fmla="*/ 1561 h 540"/>
                  <a:gd name="T104" fmla="+- 0 8858 8571"/>
                  <a:gd name="T105" fmla="*/ T104 w 444"/>
                  <a:gd name="T106" fmla="+- 0 1540 1538"/>
                  <a:gd name="T107" fmla="*/ 1540 h 540"/>
                  <a:gd name="T108" fmla="+- 0 8840 8571"/>
                  <a:gd name="T109" fmla="*/ T108 w 444"/>
                  <a:gd name="T110" fmla="+- 0 1538 1538"/>
                  <a:gd name="T111" fmla="*/ 1538 h 5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</a:cxnLst>
                <a:rect l="0" t="0" r="r" b="b"/>
                <a:pathLst>
                  <a:path w="444" h="540">
                    <a:moveTo>
                      <a:pt x="269" y="0"/>
                    </a:moveTo>
                    <a:lnTo>
                      <a:pt x="196" y="13"/>
                    </a:lnTo>
                    <a:lnTo>
                      <a:pt x="128" y="53"/>
                    </a:lnTo>
                    <a:lnTo>
                      <a:pt x="83" y="93"/>
                    </a:lnTo>
                    <a:lnTo>
                      <a:pt x="37" y="156"/>
                    </a:lnTo>
                    <a:lnTo>
                      <a:pt x="13" y="212"/>
                    </a:lnTo>
                    <a:lnTo>
                      <a:pt x="0" y="290"/>
                    </a:lnTo>
                    <a:lnTo>
                      <a:pt x="1" y="310"/>
                    </a:lnTo>
                    <a:lnTo>
                      <a:pt x="2" y="329"/>
                    </a:lnTo>
                    <a:lnTo>
                      <a:pt x="5" y="348"/>
                    </a:lnTo>
                    <a:lnTo>
                      <a:pt x="6" y="372"/>
                    </a:lnTo>
                    <a:lnTo>
                      <a:pt x="22" y="434"/>
                    </a:lnTo>
                    <a:lnTo>
                      <a:pt x="67" y="495"/>
                    </a:lnTo>
                    <a:lnTo>
                      <a:pt x="132" y="530"/>
                    </a:lnTo>
                    <a:lnTo>
                      <a:pt x="189" y="539"/>
                    </a:lnTo>
                    <a:lnTo>
                      <a:pt x="209" y="539"/>
                    </a:lnTo>
                    <a:lnTo>
                      <a:pt x="271" y="528"/>
                    </a:lnTo>
                    <a:lnTo>
                      <a:pt x="326" y="500"/>
                    </a:lnTo>
                    <a:lnTo>
                      <a:pt x="388" y="441"/>
                    </a:lnTo>
                    <a:lnTo>
                      <a:pt x="427" y="367"/>
                    </a:lnTo>
                    <a:lnTo>
                      <a:pt x="444" y="285"/>
                    </a:lnTo>
                    <a:lnTo>
                      <a:pt x="444" y="257"/>
                    </a:lnTo>
                    <a:lnTo>
                      <a:pt x="443" y="229"/>
                    </a:lnTo>
                    <a:lnTo>
                      <a:pt x="424" y="146"/>
                    </a:lnTo>
                    <a:lnTo>
                      <a:pt x="386" y="73"/>
                    </a:lnTo>
                    <a:lnTo>
                      <a:pt x="338" y="23"/>
                    </a:lnTo>
                    <a:lnTo>
                      <a:pt x="287" y="2"/>
                    </a:lnTo>
                    <a:lnTo>
                      <a:pt x="2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AD099DB-D9CB-451C-ADDA-EBB86D2217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93" y="1617"/>
              <a:ext cx="2967" cy="5850"/>
              <a:chOff x="6393" y="1617"/>
              <a:chExt cx="2967" cy="5850"/>
            </a:xfrm>
            <a:grpFill/>
          </p:grpSpPr>
          <p:sp>
            <p:nvSpPr>
              <p:cNvPr id="38" name="Freeform 136">
                <a:extLst>
                  <a:ext uri="{FF2B5EF4-FFF2-40B4-BE49-F238E27FC236}">
                    <a16:creationId xmlns:a16="http://schemas.microsoft.com/office/drawing/2014/main" id="{BBCBC739-EC7A-4ED1-9AB2-11A502EAC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" y="1617"/>
                <a:ext cx="400" cy="422"/>
              </a:xfrm>
              <a:custGeom>
                <a:avLst/>
                <a:gdLst>
                  <a:gd name="T0" fmla="+- 0 8179 8012"/>
                  <a:gd name="T1" fmla="*/ T0 w 400"/>
                  <a:gd name="T2" fmla="+- 0 1617 1617"/>
                  <a:gd name="T3" fmla="*/ 1617 h 422"/>
                  <a:gd name="T4" fmla="+- 0 8119 8012"/>
                  <a:gd name="T5" fmla="*/ T4 w 400"/>
                  <a:gd name="T6" fmla="+- 0 1629 1617"/>
                  <a:gd name="T7" fmla="*/ 1629 h 422"/>
                  <a:gd name="T8" fmla="+- 0 8066 8012"/>
                  <a:gd name="T9" fmla="*/ T8 w 400"/>
                  <a:gd name="T10" fmla="+- 0 1665 1617"/>
                  <a:gd name="T11" fmla="*/ 1665 h 422"/>
                  <a:gd name="T12" fmla="+- 0 8025 8012"/>
                  <a:gd name="T13" fmla="*/ T12 w 400"/>
                  <a:gd name="T14" fmla="+- 0 1726 1617"/>
                  <a:gd name="T15" fmla="*/ 1726 h 422"/>
                  <a:gd name="T16" fmla="+- 0 8012 8012"/>
                  <a:gd name="T17" fmla="*/ T16 w 400"/>
                  <a:gd name="T18" fmla="+- 0 1784 1617"/>
                  <a:gd name="T19" fmla="*/ 1784 h 422"/>
                  <a:gd name="T20" fmla="+- 0 8012 8012"/>
                  <a:gd name="T21" fmla="*/ T20 w 400"/>
                  <a:gd name="T22" fmla="+- 0 1804 1617"/>
                  <a:gd name="T23" fmla="*/ 1804 h 422"/>
                  <a:gd name="T24" fmla="+- 0 8014 8012"/>
                  <a:gd name="T25" fmla="*/ T24 w 400"/>
                  <a:gd name="T26" fmla="+- 0 1823 1617"/>
                  <a:gd name="T27" fmla="*/ 1823 h 422"/>
                  <a:gd name="T28" fmla="+- 0 8019 8012"/>
                  <a:gd name="T29" fmla="*/ T28 w 400"/>
                  <a:gd name="T30" fmla="+- 0 1842 1617"/>
                  <a:gd name="T31" fmla="*/ 1842 h 422"/>
                  <a:gd name="T32" fmla="+- 0 8022 8012"/>
                  <a:gd name="T33" fmla="*/ T32 w 400"/>
                  <a:gd name="T34" fmla="+- 0 1853 1617"/>
                  <a:gd name="T35" fmla="*/ 1853 h 422"/>
                  <a:gd name="T36" fmla="+- 0 8022 8012"/>
                  <a:gd name="T37" fmla="*/ T36 w 400"/>
                  <a:gd name="T38" fmla="+- 0 1854 1617"/>
                  <a:gd name="T39" fmla="*/ 1854 h 422"/>
                  <a:gd name="T40" fmla="+- 0 8027 8012"/>
                  <a:gd name="T41" fmla="*/ T40 w 400"/>
                  <a:gd name="T42" fmla="+- 0 1873 1617"/>
                  <a:gd name="T43" fmla="*/ 1873 h 422"/>
                  <a:gd name="T44" fmla="+- 0 8034 8012"/>
                  <a:gd name="T45" fmla="*/ T44 w 400"/>
                  <a:gd name="T46" fmla="+- 0 1891 1617"/>
                  <a:gd name="T47" fmla="*/ 1891 h 422"/>
                  <a:gd name="T48" fmla="+- 0 8043 8012"/>
                  <a:gd name="T49" fmla="*/ T48 w 400"/>
                  <a:gd name="T50" fmla="+- 0 1910 1617"/>
                  <a:gd name="T51" fmla="*/ 1910 h 422"/>
                  <a:gd name="T52" fmla="+- 0 8052 8012"/>
                  <a:gd name="T53" fmla="*/ T52 w 400"/>
                  <a:gd name="T54" fmla="+- 0 1933 1617"/>
                  <a:gd name="T55" fmla="*/ 1933 h 422"/>
                  <a:gd name="T56" fmla="+- 0 8060 8012"/>
                  <a:gd name="T57" fmla="*/ T56 w 400"/>
                  <a:gd name="T58" fmla="+- 0 1950 1617"/>
                  <a:gd name="T59" fmla="*/ 1950 h 422"/>
                  <a:gd name="T60" fmla="+- 0 8065 8012"/>
                  <a:gd name="T61" fmla="*/ T60 w 400"/>
                  <a:gd name="T62" fmla="+- 0 1961 1617"/>
                  <a:gd name="T63" fmla="*/ 1961 h 422"/>
                  <a:gd name="T64" fmla="+- 0 8068 8012"/>
                  <a:gd name="T65" fmla="*/ T64 w 400"/>
                  <a:gd name="T66" fmla="+- 0 1962 1617"/>
                  <a:gd name="T67" fmla="*/ 1962 h 422"/>
                  <a:gd name="T68" fmla="+- 0 8071 8012"/>
                  <a:gd name="T69" fmla="*/ T68 w 400"/>
                  <a:gd name="T70" fmla="+- 0 1962 1617"/>
                  <a:gd name="T71" fmla="*/ 1962 h 422"/>
                  <a:gd name="T72" fmla="+- 0 8082 8012"/>
                  <a:gd name="T73" fmla="*/ T72 w 400"/>
                  <a:gd name="T74" fmla="+- 0 1978 1617"/>
                  <a:gd name="T75" fmla="*/ 1978 h 422"/>
                  <a:gd name="T76" fmla="+- 0 8144 8012"/>
                  <a:gd name="T77" fmla="*/ T76 w 400"/>
                  <a:gd name="T78" fmla="+- 0 2023 1617"/>
                  <a:gd name="T79" fmla="*/ 2023 h 422"/>
                  <a:gd name="T80" fmla="+- 0 8202 8012"/>
                  <a:gd name="T81" fmla="*/ T80 w 400"/>
                  <a:gd name="T82" fmla="+- 0 2038 1617"/>
                  <a:gd name="T83" fmla="*/ 2038 h 422"/>
                  <a:gd name="T84" fmla="+- 0 8223 8012"/>
                  <a:gd name="T85" fmla="*/ T84 w 400"/>
                  <a:gd name="T86" fmla="+- 0 2039 1617"/>
                  <a:gd name="T87" fmla="*/ 2039 h 422"/>
                  <a:gd name="T88" fmla="+- 0 8244 8012"/>
                  <a:gd name="T89" fmla="*/ T88 w 400"/>
                  <a:gd name="T90" fmla="+- 0 2038 1617"/>
                  <a:gd name="T91" fmla="*/ 2038 h 422"/>
                  <a:gd name="T92" fmla="+- 0 8306 8012"/>
                  <a:gd name="T93" fmla="*/ T92 w 400"/>
                  <a:gd name="T94" fmla="+- 0 2023 1617"/>
                  <a:gd name="T95" fmla="*/ 2023 h 422"/>
                  <a:gd name="T96" fmla="+- 0 8368 8012"/>
                  <a:gd name="T97" fmla="*/ T96 w 400"/>
                  <a:gd name="T98" fmla="+- 0 1977 1617"/>
                  <a:gd name="T99" fmla="*/ 1977 h 422"/>
                  <a:gd name="T100" fmla="+- 0 8403 8012"/>
                  <a:gd name="T101" fmla="*/ T100 w 400"/>
                  <a:gd name="T102" fmla="+- 0 1914 1617"/>
                  <a:gd name="T103" fmla="*/ 1914 h 422"/>
                  <a:gd name="T104" fmla="+- 0 8411 8012"/>
                  <a:gd name="T105" fmla="*/ T104 w 400"/>
                  <a:gd name="T106" fmla="+- 0 1858 1617"/>
                  <a:gd name="T107" fmla="*/ 1858 h 422"/>
                  <a:gd name="T108" fmla="+- 0 8410 8012"/>
                  <a:gd name="T109" fmla="*/ T108 w 400"/>
                  <a:gd name="T110" fmla="+- 0 1839 1617"/>
                  <a:gd name="T111" fmla="*/ 1839 h 422"/>
                  <a:gd name="T112" fmla="+- 0 8392 8012"/>
                  <a:gd name="T113" fmla="*/ T112 w 400"/>
                  <a:gd name="T114" fmla="+- 0 1762 1617"/>
                  <a:gd name="T115" fmla="*/ 1762 h 422"/>
                  <a:gd name="T116" fmla="+- 0 8355 8012"/>
                  <a:gd name="T117" fmla="*/ T116 w 400"/>
                  <a:gd name="T118" fmla="+- 0 1703 1617"/>
                  <a:gd name="T119" fmla="*/ 1703 h 422"/>
                  <a:gd name="T120" fmla="+- 0 8302 8012"/>
                  <a:gd name="T121" fmla="*/ T120 w 400"/>
                  <a:gd name="T122" fmla="+- 0 1656 1617"/>
                  <a:gd name="T123" fmla="*/ 1656 h 422"/>
                  <a:gd name="T124" fmla="+- 0 8242 8012"/>
                  <a:gd name="T125" fmla="*/ T124 w 400"/>
                  <a:gd name="T126" fmla="+- 0 1627 1617"/>
                  <a:gd name="T127" fmla="*/ 1627 h 422"/>
                  <a:gd name="T128" fmla="+- 0 8200 8012"/>
                  <a:gd name="T129" fmla="*/ T128 w 400"/>
                  <a:gd name="T130" fmla="+- 0 1618 1617"/>
                  <a:gd name="T131" fmla="*/ 1618 h 422"/>
                  <a:gd name="T132" fmla="+- 0 8179 8012"/>
                  <a:gd name="T133" fmla="*/ T132 w 400"/>
                  <a:gd name="T134" fmla="+- 0 1617 1617"/>
                  <a:gd name="T135" fmla="*/ 1617 h 4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</a:cxnLst>
                <a:rect l="0" t="0" r="r" b="b"/>
                <a:pathLst>
                  <a:path w="400" h="422">
                    <a:moveTo>
                      <a:pt x="167" y="0"/>
                    </a:moveTo>
                    <a:lnTo>
                      <a:pt x="107" y="12"/>
                    </a:lnTo>
                    <a:lnTo>
                      <a:pt x="54" y="48"/>
                    </a:lnTo>
                    <a:lnTo>
                      <a:pt x="13" y="109"/>
                    </a:lnTo>
                    <a:lnTo>
                      <a:pt x="0" y="167"/>
                    </a:lnTo>
                    <a:lnTo>
                      <a:pt x="0" y="187"/>
                    </a:lnTo>
                    <a:lnTo>
                      <a:pt x="2" y="206"/>
                    </a:lnTo>
                    <a:lnTo>
                      <a:pt x="7" y="225"/>
                    </a:lnTo>
                    <a:lnTo>
                      <a:pt x="10" y="236"/>
                    </a:lnTo>
                    <a:lnTo>
                      <a:pt x="10" y="237"/>
                    </a:lnTo>
                    <a:lnTo>
                      <a:pt x="15" y="256"/>
                    </a:lnTo>
                    <a:lnTo>
                      <a:pt x="22" y="274"/>
                    </a:lnTo>
                    <a:lnTo>
                      <a:pt x="31" y="293"/>
                    </a:lnTo>
                    <a:lnTo>
                      <a:pt x="40" y="316"/>
                    </a:lnTo>
                    <a:lnTo>
                      <a:pt x="48" y="333"/>
                    </a:lnTo>
                    <a:lnTo>
                      <a:pt x="53" y="344"/>
                    </a:lnTo>
                    <a:lnTo>
                      <a:pt x="56" y="345"/>
                    </a:lnTo>
                    <a:lnTo>
                      <a:pt x="59" y="345"/>
                    </a:lnTo>
                    <a:lnTo>
                      <a:pt x="70" y="361"/>
                    </a:lnTo>
                    <a:lnTo>
                      <a:pt x="132" y="406"/>
                    </a:lnTo>
                    <a:lnTo>
                      <a:pt x="190" y="421"/>
                    </a:lnTo>
                    <a:lnTo>
                      <a:pt x="211" y="422"/>
                    </a:lnTo>
                    <a:lnTo>
                      <a:pt x="232" y="421"/>
                    </a:lnTo>
                    <a:lnTo>
                      <a:pt x="294" y="406"/>
                    </a:lnTo>
                    <a:lnTo>
                      <a:pt x="356" y="360"/>
                    </a:lnTo>
                    <a:lnTo>
                      <a:pt x="391" y="297"/>
                    </a:lnTo>
                    <a:lnTo>
                      <a:pt x="399" y="241"/>
                    </a:lnTo>
                    <a:lnTo>
                      <a:pt x="398" y="222"/>
                    </a:lnTo>
                    <a:lnTo>
                      <a:pt x="380" y="145"/>
                    </a:lnTo>
                    <a:lnTo>
                      <a:pt x="343" y="86"/>
                    </a:lnTo>
                    <a:lnTo>
                      <a:pt x="290" y="39"/>
                    </a:lnTo>
                    <a:lnTo>
                      <a:pt x="230" y="10"/>
                    </a:lnTo>
                    <a:lnTo>
                      <a:pt x="188" y="1"/>
                    </a:lnTo>
                    <a:lnTo>
                      <a:pt x="1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5961DBFE-FB5D-4B8D-B74A-09FE0E93FA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3" y="4757"/>
                <a:ext cx="2967" cy="2710"/>
              </a:xfrm>
              <a:prstGeom prst="ellipse">
                <a:avLst/>
              </a:prstGeom>
              <a:grpFill/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/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14A1F82-26CC-4DAA-87BB-CD3038B53C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74" cy="9360"/>
              <a:chOff x="0" y="0"/>
              <a:chExt cx="274" cy="9360"/>
            </a:xfrm>
            <a:grpFill/>
          </p:grpSpPr>
          <p:sp>
            <p:nvSpPr>
              <p:cNvPr id="37" name="Freeform 139">
                <a:extLst>
                  <a:ext uri="{FF2B5EF4-FFF2-40B4-BE49-F238E27FC236}">
                    <a16:creationId xmlns:a16="http://schemas.microsoft.com/office/drawing/2014/main" id="{A6FEDC85-5AB5-4B8F-9DBB-818B20130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74" cy="9360"/>
              </a:xfrm>
              <a:custGeom>
                <a:avLst/>
                <a:gdLst>
                  <a:gd name="T0" fmla="*/ 0 w 274"/>
                  <a:gd name="T1" fmla="*/ 9360 h 9360"/>
                  <a:gd name="T2" fmla="*/ 0 w 274"/>
                  <a:gd name="T3" fmla="*/ 0 h 9360"/>
                  <a:gd name="T4" fmla="*/ 273 w 274"/>
                  <a:gd name="T5" fmla="*/ 0 h 9360"/>
                  <a:gd name="T6" fmla="*/ 273 w 274"/>
                  <a:gd name="T7" fmla="*/ 9360 h 9360"/>
                  <a:gd name="T8" fmla="*/ 0 w 274"/>
                  <a:gd name="T9" fmla="*/ 9360 h 9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9360">
                    <a:moveTo>
                      <a:pt x="0" y="9360"/>
                    </a:moveTo>
                    <a:lnTo>
                      <a:pt x="0" y="0"/>
                    </a:lnTo>
                    <a:lnTo>
                      <a:pt x="273" y="0"/>
                    </a:lnTo>
                    <a:lnTo>
                      <a:pt x="273" y="9360"/>
                    </a:lnTo>
                    <a:lnTo>
                      <a:pt x="0" y="9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43AF366-DADA-4762-AE1A-A9384147EA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60"/>
              <a:ext cx="1164" cy="1460"/>
              <a:chOff x="0" y="260"/>
              <a:chExt cx="1164" cy="1460"/>
            </a:xfrm>
            <a:grpFill/>
          </p:grpSpPr>
          <p:sp>
            <p:nvSpPr>
              <p:cNvPr id="36" name="Freeform 141">
                <a:extLst>
                  <a:ext uri="{FF2B5EF4-FFF2-40B4-BE49-F238E27FC236}">
                    <a16:creationId xmlns:a16="http://schemas.microsoft.com/office/drawing/2014/main" id="{47178D15-2321-4870-BEB2-DD5A305C7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60"/>
                <a:ext cx="1164" cy="1460"/>
              </a:xfrm>
              <a:custGeom>
                <a:avLst/>
                <a:gdLst>
                  <a:gd name="T0" fmla="*/ 433 w 1164"/>
                  <a:gd name="T1" fmla="+- 0 260 260"/>
                  <a:gd name="T2" fmla="*/ 260 h 1460"/>
                  <a:gd name="T3" fmla="*/ 315 w 1164"/>
                  <a:gd name="T4" fmla="+- 0 270 260"/>
                  <a:gd name="T5" fmla="*/ 270 h 1460"/>
                  <a:gd name="T6" fmla="*/ 203 w 1164"/>
                  <a:gd name="T7" fmla="+- 0 297 260"/>
                  <a:gd name="T8" fmla="*/ 297 h 1460"/>
                  <a:gd name="T9" fmla="*/ 98 w 1164"/>
                  <a:gd name="T10" fmla="+- 0 341 260"/>
                  <a:gd name="T11" fmla="*/ 341 h 1460"/>
                  <a:gd name="T12" fmla="*/ 2 w 1164"/>
                  <a:gd name="T13" fmla="+- 0 401 260"/>
                  <a:gd name="T14" fmla="*/ 401 h 1460"/>
                  <a:gd name="T15" fmla="*/ 0 w 1164"/>
                  <a:gd name="T16" fmla="+- 0 403 260"/>
                  <a:gd name="T17" fmla="*/ 403 h 1460"/>
                  <a:gd name="T18" fmla="*/ 0 w 1164"/>
                  <a:gd name="T19" fmla="+- 0 1577 260"/>
                  <a:gd name="T20" fmla="*/ 1577 h 1460"/>
                  <a:gd name="T21" fmla="*/ 2 w 1164"/>
                  <a:gd name="T22" fmla="+- 0 1579 260"/>
                  <a:gd name="T23" fmla="*/ 1579 h 1460"/>
                  <a:gd name="T24" fmla="*/ 49 w 1164"/>
                  <a:gd name="T25" fmla="+- 0 1611 260"/>
                  <a:gd name="T26" fmla="*/ 1611 h 1460"/>
                  <a:gd name="T27" fmla="*/ 149 w 1164"/>
                  <a:gd name="T28" fmla="+- 0 1663 260"/>
                  <a:gd name="T29" fmla="*/ 1663 h 1460"/>
                  <a:gd name="T30" fmla="*/ 258 w 1164"/>
                  <a:gd name="T31" fmla="+- 0 1699 260"/>
                  <a:gd name="T32" fmla="*/ 1699 h 1460"/>
                  <a:gd name="T33" fmla="*/ 373 w 1164"/>
                  <a:gd name="T34" fmla="+- 0 1718 260"/>
                  <a:gd name="T35" fmla="*/ 1718 h 1460"/>
                  <a:gd name="T36" fmla="*/ 433 w 1164"/>
                  <a:gd name="T37" fmla="+- 0 1720 260"/>
                  <a:gd name="T38" fmla="*/ 1720 h 1460"/>
                  <a:gd name="T39" fmla="*/ 493 w 1164"/>
                  <a:gd name="T40" fmla="+- 0 1718 260"/>
                  <a:gd name="T41" fmla="*/ 1718 h 1460"/>
                  <a:gd name="T42" fmla="*/ 609 w 1164"/>
                  <a:gd name="T43" fmla="+- 0 1699 260"/>
                  <a:gd name="T44" fmla="*/ 1699 h 1460"/>
                  <a:gd name="T45" fmla="*/ 717 w 1164"/>
                  <a:gd name="T46" fmla="+- 0 1663 260"/>
                  <a:gd name="T47" fmla="*/ 1663 h 1460"/>
                  <a:gd name="T48" fmla="*/ 818 w 1164"/>
                  <a:gd name="T49" fmla="+- 0 1611 260"/>
                  <a:gd name="T50" fmla="*/ 1611 h 1460"/>
                  <a:gd name="T51" fmla="*/ 908 w 1164"/>
                  <a:gd name="T52" fmla="+- 0 1544 260"/>
                  <a:gd name="T53" fmla="*/ 1544 h 1460"/>
                  <a:gd name="T54" fmla="*/ 988 w 1164"/>
                  <a:gd name="T55" fmla="+- 0 1465 260"/>
                  <a:gd name="T56" fmla="*/ 1465 h 1460"/>
                  <a:gd name="T57" fmla="*/ 1054 w 1164"/>
                  <a:gd name="T58" fmla="+- 0 1375 260"/>
                  <a:gd name="T59" fmla="*/ 1375 h 1460"/>
                  <a:gd name="T60" fmla="*/ 1106 w 1164"/>
                  <a:gd name="T61" fmla="+- 0 1274 260"/>
                  <a:gd name="T62" fmla="*/ 1274 h 1460"/>
                  <a:gd name="T63" fmla="*/ 1142 w 1164"/>
                  <a:gd name="T64" fmla="+- 0 1165 260"/>
                  <a:gd name="T65" fmla="*/ 1165 h 1460"/>
                  <a:gd name="T66" fmla="*/ 1161 w 1164"/>
                  <a:gd name="T67" fmla="+- 0 1050 260"/>
                  <a:gd name="T68" fmla="*/ 1050 h 1460"/>
                  <a:gd name="T69" fmla="*/ 1163 w 1164"/>
                  <a:gd name="T70" fmla="+- 0 990 260"/>
                  <a:gd name="T71" fmla="*/ 990 h 1460"/>
                  <a:gd name="T72" fmla="*/ 1161 w 1164"/>
                  <a:gd name="T73" fmla="+- 0 930 260"/>
                  <a:gd name="T74" fmla="*/ 930 h 1460"/>
                  <a:gd name="T75" fmla="*/ 1142 w 1164"/>
                  <a:gd name="T76" fmla="+- 0 815 260"/>
                  <a:gd name="T77" fmla="*/ 815 h 1460"/>
                  <a:gd name="T78" fmla="*/ 1106 w 1164"/>
                  <a:gd name="T79" fmla="+- 0 706 260"/>
                  <a:gd name="T80" fmla="*/ 706 h 1460"/>
                  <a:gd name="T81" fmla="*/ 1054 w 1164"/>
                  <a:gd name="T82" fmla="+- 0 605 260"/>
                  <a:gd name="T83" fmla="*/ 605 h 1460"/>
                  <a:gd name="T84" fmla="*/ 988 w 1164"/>
                  <a:gd name="T85" fmla="+- 0 515 260"/>
                  <a:gd name="T86" fmla="*/ 515 h 1460"/>
                  <a:gd name="T87" fmla="*/ 908 w 1164"/>
                  <a:gd name="T88" fmla="+- 0 436 260"/>
                  <a:gd name="T89" fmla="*/ 436 h 1460"/>
                  <a:gd name="T90" fmla="*/ 818 w 1164"/>
                  <a:gd name="T91" fmla="+- 0 369 260"/>
                  <a:gd name="T92" fmla="*/ 369 h 1460"/>
                  <a:gd name="T93" fmla="*/ 717 w 1164"/>
                  <a:gd name="T94" fmla="+- 0 317 260"/>
                  <a:gd name="T95" fmla="*/ 317 h 1460"/>
                  <a:gd name="T96" fmla="*/ 609 w 1164"/>
                  <a:gd name="T97" fmla="+- 0 281 260"/>
                  <a:gd name="T98" fmla="*/ 281 h 1460"/>
                  <a:gd name="T99" fmla="*/ 493 w 1164"/>
                  <a:gd name="T100" fmla="+- 0 262 260"/>
                  <a:gd name="T101" fmla="*/ 262 h 1460"/>
                  <a:gd name="T102" fmla="*/ 433 w 1164"/>
                  <a:gd name="T103" fmla="+- 0 260 260"/>
                  <a:gd name="T104" fmla="*/ 260 h 1460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  <a:cxn ang="0">
                    <a:pos x="T21" y="T23"/>
                  </a:cxn>
                  <a:cxn ang="0">
                    <a:pos x="T24" y="T26"/>
                  </a:cxn>
                  <a:cxn ang="0">
                    <a:pos x="T27" y="T29"/>
                  </a:cxn>
                  <a:cxn ang="0">
                    <a:pos x="T30" y="T32"/>
                  </a:cxn>
                  <a:cxn ang="0">
                    <a:pos x="T33" y="T35"/>
                  </a:cxn>
                  <a:cxn ang="0">
                    <a:pos x="T36" y="T38"/>
                  </a:cxn>
                  <a:cxn ang="0">
                    <a:pos x="T39" y="T41"/>
                  </a:cxn>
                  <a:cxn ang="0">
                    <a:pos x="T42" y="T44"/>
                  </a:cxn>
                  <a:cxn ang="0">
                    <a:pos x="T45" y="T47"/>
                  </a:cxn>
                  <a:cxn ang="0">
                    <a:pos x="T48" y="T50"/>
                  </a:cxn>
                  <a:cxn ang="0">
                    <a:pos x="T51" y="T53"/>
                  </a:cxn>
                  <a:cxn ang="0">
                    <a:pos x="T54" y="T56"/>
                  </a:cxn>
                  <a:cxn ang="0">
                    <a:pos x="T57" y="T59"/>
                  </a:cxn>
                  <a:cxn ang="0">
                    <a:pos x="T60" y="T62"/>
                  </a:cxn>
                  <a:cxn ang="0">
                    <a:pos x="T63" y="T65"/>
                  </a:cxn>
                  <a:cxn ang="0">
                    <a:pos x="T66" y="T68"/>
                  </a:cxn>
                  <a:cxn ang="0">
                    <a:pos x="T69" y="T71"/>
                  </a:cxn>
                  <a:cxn ang="0">
                    <a:pos x="T72" y="T74"/>
                  </a:cxn>
                  <a:cxn ang="0">
                    <a:pos x="T75" y="T77"/>
                  </a:cxn>
                  <a:cxn ang="0">
                    <a:pos x="T78" y="T80"/>
                  </a:cxn>
                  <a:cxn ang="0">
                    <a:pos x="T81" y="T83"/>
                  </a:cxn>
                  <a:cxn ang="0">
                    <a:pos x="T84" y="T86"/>
                  </a:cxn>
                  <a:cxn ang="0">
                    <a:pos x="T87" y="T89"/>
                  </a:cxn>
                  <a:cxn ang="0">
                    <a:pos x="T90" y="T92"/>
                  </a:cxn>
                  <a:cxn ang="0">
                    <a:pos x="T93" y="T95"/>
                  </a:cxn>
                  <a:cxn ang="0">
                    <a:pos x="T96" y="T98"/>
                  </a:cxn>
                  <a:cxn ang="0">
                    <a:pos x="T99" y="T101"/>
                  </a:cxn>
                  <a:cxn ang="0">
                    <a:pos x="T102" y="T104"/>
                  </a:cxn>
                </a:cxnLst>
                <a:rect l="0" t="0" r="r" b="b"/>
                <a:pathLst>
                  <a:path w="1164" h="1460">
                    <a:moveTo>
                      <a:pt x="433" y="0"/>
                    </a:moveTo>
                    <a:lnTo>
                      <a:pt x="315" y="10"/>
                    </a:lnTo>
                    <a:lnTo>
                      <a:pt x="203" y="37"/>
                    </a:lnTo>
                    <a:lnTo>
                      <a:pt x="98" y="81"/>
                    </a:lnTo>
                    <a:lnTo>
                      <a:pt x="2" y="141"/>
                    </a:lnTo>
                    <a:lnTo>
                      <a:pt x="0" y="143"/>
                    </a:lnTo>
                    <a:lnTo>
                      <a:pt x="0" y="1317"/>
                    </a:lnTo>
                    <a:lnTo>
                      <a:pt x="2" y="1319"/>
                    </a:lnTo>
                    <a:lnTo>
                      <a:pt x="49" y="1351"/>
                    </a:lnTo>
                    <a:lnTo>
                      <a:pt x="149" y="1403"/>
                    </a:lnTo>
                    <a:lnTo>
                      <a:pt x="258" y="1439"/>
                    </a:lnTo>
                    <a:lnTo>
                      <a:pt x="373" y="1458"/>
                    </a:lnTo>
                    <a:lnTo>
                      <a:pt x="433" y="1460"/>
                    </a:lnTo>
                    <a:lnTo>
                      <a:pt x="493" y="1458"/>
                    </a:lnTo>
                    <a:lnTo>
                      <a:pt x="609" y="1439"/>
                    </a:lnTo>
                    <a:lnTo>
                      <a:pt x="717" y="1403"/>
                    </a:lnTo>
                    <a:lnTo>
                      <a:pt x="818" y="1351"/>
                    </a:lnTo>
                    <a:lnTo>
                      <a:pt x="908" y="1284"/>
                    </a:lnTo>
                    <a:lnTo>
                      <a:pt x="988" y="1205"/>
                    </a:lnTo>
                    <a:lnTo>
                      <a:pt x="1054" y="1115"/>
                    </a:lnTo>
                    <a:lnTo>
                      <a:pt x="1106" y="1014"/>
                    </a:lnTo>
                    <a:lnTo>
                      <a:pt x="1142" y="905"/>
                    </a:lnTo>
                    <a:lnTo>
                      <a:pt x="1161" y="790"/>
                    </a:lnTo>
                    <a:lnTo>
                      <a:pt x="1163" y="730"/>
                    </a:lnTo>
                    <a:lnTo>
                      <a:pt x="1161" y="670"/>
                    </a:lnTo>
                    <a:lnTo>
                      <a:pt x="1142" y="555"/>
                    </a:lnTo>
                    <a:lnTo>
                      <a:pt x="1106" y="446"/>
                    </a:lnTo>
                    <a:lnTo>
                      <a:pt x="1054" y="345"/>
                    </a:lnTo>
                    <a:lnTo>
                      <a:pt x="988" y="255"/>
                    </a:lnTo>
                    <a:lnTo>
                      <a:pt x="908" y="176"/>
                    </a:lnTo>
                    <a:lnTo>
                      <a:pt x="818" y="109"/>
                    </a:lnTo>
                    <a:lnTo>
                      <a:pt x="717" y="57"/>
                    </a:lnTo>
                    <a:lnTo>
                      <a:pt x="609" y="21"/>
                    </a:lnTo>
                    <a:lnTo>
                      <a:pt x="493" y="2"/>
                    </a:lnTo>
                    <a:lnTo>
                      <a:pt x="43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17908A1-5FEB-4488-9A65-6164A49E55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" y="799"/>
              <a:ext cx="176" cy="344"/>
              <a:chOff x="361" y="799"/>
              <a:chExt cx="176" cy="344"/>
            </a:xfrm>
            <a:grpFill/>
          </p:grpSpPr>
          <p:sp>
            <p:nvSpPr>
              <p:cNvPr id="34" name="Freeform 143">
                <a:extLst>
                  <a:ext uri="{FF2B5EF4-FFF2-40B4-BE49-F238E27FC236}">
                    <a16:creationId xmlns:a16="http://schemas.microsoft.com/office/drawing/2014/main" id="{04B0FE41-2C97-4791-B52F-9EA0C1128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" y="799"/>
                <a:ext cx="176" cy="344"/>
              </a:xfrm>
              <a:custGeom>
                <a:avLst/>
                <a:gdLst>
                  <a:gd name="T0" fmla="+- 0 424 361"/>
                  <a:gd name="T1" fmla="*/ T0 w 176"/>
                  <a:gd name="T2" fmla="+- 0 1043 799"/>
                  <a:gd name="T3" fmla="*/ 1043 h 344"/>
                  <a:gd name="T4" fmla="+- 0 417 361"/>
                  <a:gd name="T5" fmla="*/ T4 w 176"/>
                  <a:gd name="T6" fmla="+- 0 1043 799"/>
                  <a:gd name="T7" fmla="*/ 1043 h 344"/>
                  <a:gd name="T8" fmla="+- 0 410 361"/>
                  <a:gd name="T9" fmla="*/ T8 w 176"/>
                  <a:gd name="T10" fmla="+- 0 1044 799"/>
                  <a:gd name="T11" fmla="*/ 1044 h 344"/>
                  <a:gd name="T12" fmla="+- 0 363 361"/>
                  <a:gd name="T13" fmla="*/ T12 w 176"/>
                  <a:gd name="T14" fmla="+- 0 1085 799"/>
                  <a:gd name="T15" fmla="*/ 1085 h 344"/>
                  <a:gd name="T16" fmla="+- 0 361 361"/>
                  <a:gd name="T17" fmla="*/ T16 w 176"/>
                  <a:gd name="T18" fmla="+- 0 1107 799"/>
                  <a:gd name="T19" fmla="*/ 1107 h 344"/>
                  <a:gd name="T20" fmla="+- 0 370 361"/>
                  <a:gd name="T21" fmla="*/ T20 w 176"/>
                  <a:gd name="T22" fmla="+- 0 1123 799"/>
                  <a:gd name="T23" fmla="*/ 1123 h 344"/>
                  <a:gd name="T24" fmla="+- 0 390 361"/>
                  <a:gd name="T25" fmla="*/ T24 w 176"/>
                  <a:gd name="T26" fmla="+- 0 1137 799"/>
                  <a:gd name="T27" fmla="*/ 1137 h 344"/>
                  <a:gd name="T28" fmla="+- 0 407 361"/>
                  <a:gd name="T29" fmla="*/ T28 w 176"/>
                  <a:gd name="T30" fmla="+- 0 1142 799"/>
                  <a:gd name="T31" fmla="*/ 1142 h 344"/>
                  <a:gd name="T32" fmla="+- 0 431 361"/>
                  <a:gd name="T33" fmla="*/ T32 w 176"/>
                  <a:gd name="T34" fmla="+- 0 1143 799"/>
                  <a:gd name="T35" fmla="*/ 1143 h 344"/>
                  <a:gd name="T36" fmla="+- 0 449 361"/>
                  <a:gd name="T37" fmla="*/ T36 w 176"/>
                  <a:gd name="T38" fmla="+- 0 1137 799"/>
                  <a:gd name="T39" fmla="*/ 1137 h 344"/>
                  <a:gd name="T40" fmla="+- 0 507 361"/>
                  <a:gd name="T41" fmla="*/ T40 w 176"/>
                  <a:gd name="T42" fmla="+- 0 1099 799"/>
                  <a:gd name="T43" fmla="*/ 1099 h 344"/>
                  <a:gd name="T44" fmla="+- 0 529 361"/>
                  <a:gd name="T45" fmla="*/ T44 w 176"/>
                  <a:gd name="T46" fmla="+- 0 1062 799"/>
                  <a:gd name="T47" fmla="*/ 1062 h 344"/>
                  <a:gd name="T48" fmla="+- 0 482 361"/>
                  <a:gd name="T49" fmla="*/ T48 w 176"/>
                  <a:gd name="T50" fmla="+- 0 1062 799"/>
                  <a:gd name="T51" fmla="*/ 1062 h 344"/>
                  <a:gd name="T52" fmla="+- 0 467 361"/>
                  <a:gd name="T53" fmla="*/ T52 w 176"/>
                  <a:gd name="T54" fmla="+- 0 1052 799"/>
                  <a:gd name="T55" fmla="*/ 1052 h 344"/>
                  <a:gd name="T56" fmla="+- 0 448 361"/>
                  <a:gd name="T57" fmla="*/ T56 w 176"/>
                  <a:gd name="T58" fmla="+- 0 1045 799"/>
                  <a:gd name="T59" fmla="*/ 1045 h 344"/>
                  <a:gd name="T60" fmla="+- 0 424 361"/>
                  <a:gd name="T61" fmla="*/ T60 w 176"/>
                  <a:gd name="T62" fmla="+- 0 1043 799"/>
                  <a:gd name="T63" fmla="*/ 1043 h 3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176" h="344">
                    <a:moveTo>
                      <a:pt x="63" y="244"/>
                    </a:moveTo>
                    <a:lnTo>
                      <a:pt x="56" y="244"/>
                    </a:lnTo>
                    <a:lnTo>
                      <a:pt x="49" y="245"/>
                    </a:lnTo>
                    <a:lnTo>
                      <a:pt x="2" y="286"/>
                    </a:lnTo>
                    <a:lnTo>
                      <a:pt x="0" y="308"/>
                    </a:lnTo>
                    <a:lnTo>
                      <a:pt x="9" y="324"/>
                    </a:lnTo>
                    <a:lnTo>
                      <a:pt x="29" y="338"/>
                    </a:lnTo>
                    <a:lnTo>
                      <a:pt x="46" y="343"/>
                    </a:lnTo>
                    <a:lnTo>
                      <a:pt x="70" y="344"/>
                    </a:lnTo>
                    <a:lnTo>
                      <a:pt x="88" y="338"/>
                    </a:lnTo>
                    <a:lnTo>
                      <a:pt x="146" y="300"/>
                    </a:lnTo>
                    <a:lnTo>
                      <a:pt x="168" y="263"/>
                    </a:lnTo>
                    <a:lnTo>
                      <a:pt x="121" y="263"/>
                    </a:lnTo>
                    <a:lnTo>
                      <a:pt x="106" y="253"/>
                    </a:lnTo>
                    <a:lnTo>
                      <a:pt x="87" y="246"/>
                    </a:lnTo>
                    <a:lnTo>
                      <a:pt x="63" y="2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Freeform 144">
                <a:extLst>
                  <a:ext uri="{FF2B5EF4-FFF2-40B4-BE49-F238E27FC236}">
                    <a16:creationId xmlns:a16="http://schemas.microsoft.com/office/drawing/2014/main" id="{DC64CD55-C200-45B2-A609-6590CEF31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" y="799"/>
                <a:ext cx="176" cy="344"/>
              </a:xfrm>
              <a:custGeom>
                <a:avLst/>
                <a:gdLst>
                  <a:gd name="T0" fmla="+- 0 398 361"/>
                  <a:gd name="T1" fmla="*/ T0 w 176"/>
                  <a:gd name="T2" fmla="+- 0 799 799"/>
                  <a:gd name="T3" fmla="*/ 799 h 344"/>
                  <a:gd name="T4" fmla="+- 0 393 361"/>
                  <a:gd name="T5" fmla="*/ T4 w 176"/>
                  <a:gd name="T6" fmla="+- 0 799 799"/>
                  <a:gd name="T7" fmla="*/ 799 h 344"/>
                  <a:gd name="T8" fmla="+- 0 388 361"/>
                  <a:gd name="T9" fmla="*/ T8 w 176"/>
                  <a:gd name="T10" fmla="+- 0 801 799"/>
                  <a:gd name="T11" fmla="*/ 801 h 344"/>
                  <a:gd name="T12" fmla="+- 0 382 361"/>
                  <a:gd name="T13" fmla="*/ T12 w 176"/>
                  <a:gd name="T14" fmla="+- 0 804 799"/>
                  <a:gd name="T15" fmla="*/ 804 h 344"/>
                  <a:gd name="T16" fmla="+- 0 367 361"/>
                  <a:gd name="T17" fmla="*/ T16 w 176"/>
                  <a:gd name="T18" fmla="+- 0 818 799"/>
                  <a:gd name="T19" fmla="*/ 818 h 344"/>
                  <a:gd name="T20" fmla="+- 0 362 361"/>
                  <a:gd name="T21" fmla="*/ T20 w 176"/>
                  <a:gd name="T22" fmla="+- 0 839 799"/>
                  <a:gd name="T23" fmla="*/ 839 h 344"/>
                  <a:gd name="T24" fmla="+- 0 365 361"/>
                  <a:gd name="T25" fmla="*/ T24 w 176"/>
                  <a:gd name="T26" fmla="+- 0 854 799"/>
                  <a:gd name="T27" fmla="*/ 854 h 344"/>
                  <a:gd name="T28" fmla="+- 0 376 361"/>
                  <a:gd name="T29" fmla="*/ T28 w 176"/>
                  <a:gd name="T30" fmla="+- 0 871 799"/>
                  <a:gd name="T31" fmla="*/ 871 h 344"/>
                  <a:gd name="T32" fmla="+- 0 393 361"/>
                  <a:gd name="T33" fmla="*/ T32 w 176"/>
                  <a:gd name="T34" fmla="+- 0 890 799"/>
                  <a:gd name="T35" fmla="*/ 890 h 344"/>
                  <a:gd name="T36" fmla="+- 0 408 361"/>
                  <a:gd name="T37" fmla="*/ T36 w 176"/>
                  <a:gd name="T38" fmla="+- 0 904 799"/>
                  <a:gd name="T39" fmla="*/ 904 h 344"/>
                  <a:gd name="T40" fmla="+- 0 422 361"/>
                  <a:gd name="T41" fmla="*/ T40 w 176"/>
                  <a:gd name="T42" fmla="+- 0 917 799"/>
                  <a:gd name="T43" fmla="*/ 917 h 344"/>
                  <a:gd name="T44" fmla="+- 0 477 361"/>
                  <a:gd name="T45" fmla="*/ T44 w 176"/>
                  <a:gd name="T46" fmla="+- 0 975 799"/>
                  <a:gd name="T47" fmla="*/ 975 h 344"/>
                  <a:gd name="T48" fmla="+- 0 503 361"/>
                  <a:gd name="T49" fmla="*/ T48 w 176"/>
                  <a:gd name="T50" fmla="+- 0 1027 799"/>
                  <a:gd name="T51" fmla="*/ 1027 h 344"/>
                  <a:gd name="T52" fmla="+- 0 497 361"/>
                  <a:gd name="T53" fmla="*/ T52 w 176"/>
                  <a:gd name="T54" fmla="+- 0 1046 799"/>
                  <a:gd name="T55" fmla="*/ 1046 h 344"/>
                  <a:gd name="T56" fmla="+- 0 482 361"/>
                  <a:gd name="T57" fmla="*/ T56 w 176"/>
                  <a:gd name="T58" fmla="+- 0 1062 799"/>
                  <a:gd name="T59" fmla="*/ 1062 h 344"/>
                  <a:gd name="T60" fmla="+- 0 529 361"/>
                  <a:gd name="T61" fmla="*/ T60 w 176"/>
                  <a:gd name="T62" fmla="+- 0 1062 799"/>
                  <a:gd name="T63" fmla="*/ 1062 h 344"/>
                  <a:gd name="T64" fmla="+- 0 534 361"/>
                  <a:gd name="T65" fmla="*/ T64 w 176"/>
                  <a:gd name="T66" fmla="+- 0 1047 799"/>
                  <a:gd name="T67" fmla="*/ 1047 h 344"/>
                  <a:gd name="T68" fmla="+- 0 536 361"/>
                  <a:gd name="T69" fmla="*/ T68 w 176"/>
                  <a:gd name="T70" fmla="+- 0 1026 799"/>
                  <a:gd name="T71" fmla="*/ 1026 h 344"/>
                  <a:gd name="T72" fmla="+- 0 534 361"/>
                  <a:gd name="T73" fmla="*/ T72 w 176"/>
                  <a:gd name="T74" fmla="+- 0 1009 799"/>
                  <a:gd name="T75" fmla="*/ 1009 h 344"/>
                  <a:gd name="T76" fmla="+- 0 498 361"/>
                  <a:gd name="T77" fmla="*/ T76 w 176"/>
                  <a:gd name="T78" fmla="+- 0 934 799"/>
                  <a:gd name="T79" fmla="*/ 934 h 344"/>
                  <a:gd name="T80" fmla="+- 0 455 361"/>
                  <a:gd name="T81" fmla="*/ T80 w 176"/>
                  <a:gd name="T82" fmla="+- 0 884 799"/>
                  <a:gd name="T83" fmla="*/ 884 h 344"/>
                  <a:gd name="T84" fmla="+- 0 427 361"/>
                  <a:gd name="T85" fmla="*/ T84 w 176"/>
                  <a:gd name="T86" fmla="+- 0 856 799"/>
                  <a:gd name="T87" fmla="*/ 856 h 344"/>
                  <a:gd name="T88" fmla="+- 0 427 361"/>
                  <a:gd name="T89" fmla="*/ T88 w 176"/>
                  <a:gd name="T90" fmla="+- 0 855 799"/>
                  <a:gd name="T91" fmla="*/ 855 h 344"/>
                  <a:gd name="T92" fmla="+- 0 427 361"/>
                  <a:gd name="T93" fmla="*/ T92 w 176"/>
                  <a:gd name="T94" fmla="+- 0 851 799"/>
                  <a:gd name="T95" fmla="*/ 851 h 344"/>
                  <a:gd name="T96" fmla="+- 0 429 361"/>
                  <a:gd name="T97" fmla="*/ T96 w 176"/>
                  <a:gd name="T98" fmla="+- 0 843 799"/>
                  <a:gd name="T99" fmla="*/ 843 h 344"/>
                  <a:gd name="T100" fmla="+- 0 430 361"/>
                  <a:gd name="T101" fmla="*/ T100 w 176"/>
                  <a:gd name="T102" fmla="+- 0 837 799"/>
                  <a:gd name="T103" fmla="*/ 837 h 344"/>
                  <a:gd name="T104" fmla="+- 0 430 361"/>
                  <a:gd name="T105" fmla="*/ T104 w 176"/>
                  <a:gd name="T106" fmla="+- 0 831 799"/>
                  <a:gd name="T107" fmla="*/ 831 h 344"/>
                  <a:gd name="T108" fmla="+- 0 429 361"/>
                  <a:gd name="T109" fmla="*/ T108 w 176"/>
                  <a:gd name="T110" fmla="+- 0 825 799"/>
                  <a:gd name="T111" fmla="*/ 825 h 344"/>
                  <a:gd name="T112" fmla="+- 0 417 361"/>
                  <a:gd name="T113" fmla="*/ T112 w 176"/>
                  <a:gd name="T114" fmla="+- 0 806 799"/>
                  <a:gd name="T115" fmla="*/ 806 h 344"/>
                  <a:gd name="T116" fmla="+- 0 398 361"/>
                  <a:gd name="T117" fmla="*/ T116 w 176"/>
                  <a:gd name="T118" fmla="+- 0 799 799"/>
                  <a:gd name="T119" fmla="*/ 799 h 3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</a:cxnLst>
                <a:rect l="0" t="0" r="r" b="b"/>
                <a:pathLst>
                  <a:path w="176" h="344">
                    <a:moveTo>
                      <a:pt x="37" y="0"/>
                    </a:moveTo>
                    <a:lnTo>
                      <a:pt x="32" y="0"/>
                    </a:lnTo>
                    <a:lnTo>
                      <a:pt x="27" y="2"/>
                    </a:lnTo>
                    <a:lnTo>
                      <a:pt x="21" y="5"/>
                    </a:lnTo>
                    <a:lnTo>
                      <a:pt x="6" y="19"/>
                    </a:lnTo>
                    <a:lnTo>
                      <a:pt x="1" y="40"/>
                    </a:lnTo>
                    <a:lnTo>
                      <a:pt x="4" y="55"/>
                    </a:lnTo>
                    <a:lnTo>
                      <a:pt x="15" y="72"/>
                    </a:lnTo>
                    <a:lnTo>
                      <a:pt x="32" y="91"/>
                    </a:lnTo>
                    <a:lnTo>
                      <a:pt x="47" y="105"/>
                    </a:lnTo>
                    <a:lnTo>
                      <a:pt x="61" y="118"/>
                    </a:lnTo>
                    <a:lnTo>
                      <a:pt x="116" y="176"/>
                    </a:lnTo>
                    <a:lnTo>
                      <a:pt x="142" y="228"/>
                    </a:lnTo>
                    <a:lnTo>
                      <a:pt x="136" y="247"/>
                    </a:lnTo>
                    <a:lnTo>
                      <a:pt x="121" y="263"/>
                    </a:lnTo>
                    <a:lnTo>
                      <a:pt x="168" y="263"/>
                    </a:lnTo>
                    <a:lnTo>
                      <a:pt x="173" y="248"/>
                    </a:lnTo>
                    <a:lnTo>
                      <a:pt x="175" y="227"/>
                    </a:lnTo>
                    <a:lnTo>
                      <a:pt x="173" y="210"/>
                    </a:lnTo>
                    <a:lnTo>
                      <a:pt x="137" y="135"/>
                    </a:lnTo>
                    <a:lnTo>
                      <a:pt x="94" y="85"/>
                    </a:lnTo>
                    <a:lnTo>
                      <a:pt x="66" y="57"/>
                    </a:lnTo>
                    <a:lnTo>
                      <a:pt x="66" y="56"/>
                    </a:lnTo>
                    <a:lnTo>
                      <a:pt x="66" y="52"/>
                    </a:lnTo>
                    <a:lnTo>
                      <a:pt x="68" y="44"/>
                    </a:lnTo>
                    <a:lnTo>
                      <a:pt x="69" y="38"/>
                    </a:lnTo>
                    <a:lnTo>
                      <a:pt x="69" y="32"/>
                    </a:lnTo>
                    <a:lnTo>
                      <a:pt x="68" y="26"/>
                    </a:lnTo>
                    <a:lnTo>
                      <a:pt x="56" y="7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171C5C2-F6B7-4BA1-8ABD-6D579AAAAD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05"/>
              <a:ext cx="6847" cy="8066"/>
              <a:chOff x="0" y="805"/>
              <a:chExt cx="6847" cy="8066"/>
            </a:xfrm>
            <a:grpFill/>
          </p:grpSpPr>
          <p:sp>
            <p:nvSpPr>
              <p:cNvPr id="31" name="Freeform 146">
                <a:extLst>
                  <a:ext uri="{FF2B5EF4-FFF2-40B4-BE49-F238E27FC236}">
                    <a16:creationId xmlns:a16="http://schemas.microsoft.com/office/drawing/2014/main" id="{23DCDEB3-56E9-450A-B047-2A01D618C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805"/>
                <a:ext cx="268" cy="386"/>
              </a:xfrm>
              <a:custGeom>
                <a:avLst/>
                <a:gdLst>
                  <a:gd name="T0" fmla="+- 0 599 599"/>
                  <a:gd name="T1" fmla="*/ T0 w 268"/>
                  <a:gd name="T2" fmla="+- 0 949 805"/>
                  <a:gd name="T3" fmla="*/ 949 h 386"/>
                  <a:gd name="T4" fmla="+- 0 646 599"/>
                  <a:gd name="T5" fmla="*/ T4 w 268"/>
                  <a:gd name="T6" fmla="+- 0 1055 805"/>
                  <a:gd name="T7" fmla="*/ 1055 h 386"/>
                  <a:gd name="T8" fmla="+- 0 666 599"/>
                  <a:gd name="T9" fmla="*/ T8 w 268"/>
                  <a:gd name="T10" fmla="+- 0 1060 805"/>
                  <a:gd name="T11" fmla="*/ 1060 h 386"/>
                  <a:gd name="T12" fmla="+- 0 684 599"/>
                  <a:gd name="T13" fmla="*/ T12 w 268"/>
                  <a:gd name="T14" fmla="+- 0 1067 805"/>
                  <a:gd name="T15" fmla="*/ 1067 h 386"/>
                  <a:gd name="T16" fmla="+- 0 751 599"/>
                  <a:gd name="T17" fmla="*/ T16 w 268"/>
                  <a:gd name="T18" fmla="+- 0 1101 805"/>
                  <a:gd name="T19" fmla="*/ 1101 h 386"/>
                  <a:gd name="T20" fmla="+- 0 807 599"/>
                  <a:gd name="T21" fmla="*/ T20 w 268"/>
                  <a:gd name="T22" fmla="+- 0 1138 805"/>
                  <a:gd name="T23" fmla="*/ 1138 h 386"/>
                  <a:gd name="T24" fmla="+- 0 866 599"/>
                  <a:gd name="T25" fmla="*/ T24 w 268"/>
                  <a:gd name="T26" fmla="+- 0 1190 805"/>
                  <a:gd name="T27" fmla="*/ 1190 h 386"/>
                  <a:gd name="T28" fmla="+- 0 849 599"/>
                  <a:gd name="T29" fmla="*/ T28 w 268"/>
                  <a:gd name="T30" fmla="+- 0 1142 805"/>
                  <a:gd name="T31" fmla="*/ 1142 h 386"/>
                  <a:gd name="T32" fmla="+- 0 789 599"/>
                  <a:gd name="T33" fmla="*/ T32 w 268"/>
                  <a:gd name="T34" fmla="+- 0 1092 805"/>
                  <a:gd name="T35" fmla="*/ 1092 h 386"/>
                  <a:gd name="T36" fmla="+- 0 735 599"/>
                  <a:gd name="T37" fmla="*/ T36 w 268"/>
                  <a:gd name="T38" fmla="+- 0 1053 805"/>
                  <a:gd name="T39" fmla="*/ 1053 h 386"/>
                  <a:gd name="T40" fmla="+- 0 730 599"/>
                  <a:gd name="T41" fmla="*/ T40 w 268"/>
                  <a:gd name="T42" fmla="+- 0 1049 805"/>
                  <a:gd name="T43" fmla="*/ 1049 h 386"/>
                  <a:gd name="T44" fmla="+- 0 749 599"/>
                  <a:gd name="T45" fmla="*/ T44 w 268"/>
                  <a:gd name="T46" fmla="+- 0 1043 805"/>
                  <a:gd name="T47" fmla="*/ 1043 h 386"/>
                  <a:gd name="T48" fmla="+- 0 796 599"/>
                  <a:gd name="T49" fmla="*/ T48 w 268"/>
                  <a:gd name="T50" fmla="+- 0 1006 805"/>
                  <a:gd name="T51" fmla="*/ 1006 h 386"/>
                  <a:gd name="T52" fmla="+- 0 729 599"/>
                  <a:gd name="T53" fmla="*/ T52 w 268"/>
                  <a:gd name="T54" fmla="+- 0 1006 805"/>
                  <a:gd name="T55" fmla="*/ 1006 h 386"/>
                  <a:gd name="T56" fmla="+- 0 706 599"/>
                  <a:gd name="T57" fmla="*/ T56 w 268"/>
                  <a:gd name="T58" fmla="+- 0 1005 805"/>
                  <a:gd name="T59" fmla="*/ 1005 h 386"/>
                  <a:gd name="T60" fmla="+- 0 638 599"/>
                  <a:gd name="T61" fmla="*/ T60 w 268"/>
                  <a:gd name="T62" fmla="+- 0 982 805"/>
                  <a:gd name="T63" fmla="*/ 982 h 386"/>
                  <a:gd name="T64" fmla="+- 0 605 599"/>
                  <a:gd name="T65" fmla="*/ T64 w 268"/>
                  <a:gd name="T66" fmla="+- 0 960 805"/>
                  <a:gd name="T67" fmla="*/ 960 h 386"/>
                  <a:gd name="T68" fmla="+- 0 599 599"/>
                  <a:gd name="T69" fmla="*/ T68 w 268"/>
                  <a:gd name="T70" fmla="+- 0 949 805"/>
                  <a:gd name="T71" fmla="*/ 949 h 3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268" h="386">
                    <a:moveTo>
                      <a:pt x="0" y="144"/>
                    </a:moveTo>
                    <a:lnTo>
                      <a:pt x="47" y="250"/>
                    </a:lnTo>
                    <a:lnTo>
                      <a:pt x="67" y="255"/>
                    </a:lnTo>
                    <a:lnTo>
                      <a:pt x="85" y="262"/>
                    </a:lnTo>
                    <a:lnTo>
                      <a:pt x="152" y="296"/>
                    </a:lnTo>
                    <a:lnTo>
                      <a:pt x="208" y="333"/>
                    </a:lnTo>
                    <a:lnTo>
                      <a:pt x="267" y="385"/>
                    </a:lnTo>
                    <a:lnTo>
                      <a:pt x="250" y="337"/>
                    </a:lnTo>
                    <a:lnTo>
                      <a:pt x="190" y="287"/>
                    </a:lnTo>
                    <a:lnTo>
                      <a:pt x="136" y="248"/>
                    </a:lnTo>
                    <a:lnTo>
                      <a:pt x="131" y="244"/>
                    </a:lnTo>
                    <a:lnTo>
                      <a:pt x="150" y="238"/>
                    </a:lnTo>
                    <a:lnTo>
                      <a:pt x="197" y="201"/>
                    </a:lnTo>
                    <a:lnTo>
                      <a:pt x="130" y="201"/>
                    </a:lnTo>
                    <a:lnTo>
                      <a:pt x="107" y="200"/>
                    </a:lnTo>
                    <a:lnTo>
                      <a:pt x="39" y="177"/>
                    </a:lnTo>
                    <a:lnTo>
                      <a:pt x="6" y="155"/>
                    </a:lnTo>
                    <a:lnTo>
                      <a:pt x="0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 147">
                <a:extLst>
                  <a:ext uri="{FF2B5EF4-FFF2-40B4-BE49-F238E27FC236}">
                    <a16:creationId xmlns:a16="http://schemas.microsoft.com/office/drawing/2014/main" id="{6B4A1A5F-EBBA-4053-9078-D965D7DC7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805"/>
                <a:ext cx="268" cy="386"/>
              </a:xfrm>
              <a:custGeom>
                <a:avLst/>
                <a:gdLst>
                  <a:gd name="T0" fmla="+- 0 676 599"/>
                  <a:gd name="T1" fmla="*/ T0 w 268"/>
                  <a:gd name="T2" fmla="+- 0 805 805"/>
                  <a:gd name="T3" fmla="*/ 805 h 386"/>
                  <a:gd name="T4" fmla="+- 0 666 599"/>
                  <a:gd name="T5" fmla="*/ T4 w 268"/>
                  <a:gd name="T6" fmla="+- 0 805 805"/>
                  <a:gd name="T7" fmla="*/ 805 h 386"/>
                  <a:gd name="T8" fmla="+- 0 658 599"/>
                  <a:gd name="T9" fmla="*/ T8 w 268"/>
                  <a:gd name="T10" fmla="+- 0 809 805"/>
                  <a:gd name="T11" fmla="*/ 809 h 386"/>
                  <a:gd name="T12" fmla="+- 0 649 599"/>
                  <a:gd name="T13" fmla="*/ T12 w 268"/>
                  <a:gd name="T14" fmla="+- 0 817 805"/>
                  <a:gd name="T15" fmla="*/ 817 h 386"/>
                  <a:gd name="T16" fmla="+- 0 645 599"/>
                  <a:gd name="T17" fmla="*/ T16 w 268"/>
                  <a:gd name="T18" fmla="+- 0 825 805"/>
                  <a:gd name="T19" fmla="*/ 825 h 386"/>
                  <a:gd name="T20" fmla="+- 0 643 599"/>
                  <a:gd name="T21" fmla="*/ T20 w 268"/>
                  <a:gd name="T22" fmla="+- 0 833 805"/>
                  <a:gd name="T23" fmla="*/ 833 h 386"/>
                  <a:gd name="T24" fmla="+- 0 643 599"/>
                  <a:gd name="T25" fmla="*/ T24 w 268"/>
                  <a:gd name="T26" fmla="+- 0 842 805"/>
                  <a:gd name="T27" fmla="*/ 842 h 386"/>
                  <a:gd name="T28" fmla="+- 0 648 599"/>
                  <a:gd name="T29" fmla="*/ T28 w 268"/>
                  <a:gd name="T30" fmla="+- 0 854 805"/>
                  <a:gd name="T31" fmla="*/ 854 h 386"/>
                  <a:gd name="T32" fmla="+- 0 663 599"/>
                  <a:gd name="T33" fmla="*/ T32 w 268"/>
                  <a:gd name="T34" fmla="+- 0 867 805"/>
                  <a:gd name="T35" fmla="*/ 867 h 386"/>
                  <a:gd name="T36" fmla="+- 0 690 599"/>
                  <a:gd name="T37" fmla="*/ T36 w 268"/>
                  <a:gd name="T38" fmla="+- 0 882 805"/>
                  <a:gd name="T39" fmla="*/ 882 h 386"/>
                  <a:gd name="T40" fmla="+- 0 707 599"/>
                  <a:gd name="T41" fmla="*/ T40 w 268"/>
                  <a:gd name="T42" fmla="+- 0 891 805"/>
                  <a:gd name="T43" fmla="*/ 891 h 386"/>
                  <a:gd name="T44" fmla="+- 0 725 599"/>
                  <a:gd name="T45" fmla="*/ T44 w 268"/>
                  <a:gd name="T46" fmla="+- 0 900 805"/>
                  <a:gd name="T47" fmla="*/ 900 h 386"/>
                  <a:gd name="T48" fmla="+- 0 772 599"/>
                  <a:gd name="T49" fmla="*/ T48 w 268"/>
                  <a:gd name="T50" fmla="+- 0 938 805"/>
                  <a:gd name="T51" fmla="*/ 938 h 386"/>
                  <a:gd name="T52" fmla="+- 0 785 599"/>
                  <a:gd name="T53" fmla="*/ T52 w 268"/>
                  <a:gd name="T54" fmla="+- 0 963 805"/>
                  <a:gd name="T55" fmla="*/ 963 h 386"/>
                  <a:gd name="T56" fmla="+- 0 784 599"/>
                  <a:gd name="T57" fmla="*/ T56 w 268"/>
                  <a:gd name="T58" fmla="+- 0 975 805"/>
                  <a:gd name="T59" fmla="*/ 975 h 386"/>
                  <a:gd name="T60" fmla="+- 0 772 599"/>
                  <a:gd name="T61" fmla="*/ T60 w 268"/>
                  <a:gd name="T62" fmla="+- 0 989 805"/>
                  <a:gd name="T63" fmla="*/ 989 h 386"/>
                  <a:gd name="T64" fmla="+- 0 747 599"/>
                  <a:gd name="T65" fmla="*/ T64 w 268"/>
                  <a:gd name="T66" fmla="+- 0 1003 805"/>
                  <a:gd name="T67" fmla="*/ 1003 h 386"/>
                  <a:gd name="T68" fmla="+- 0 729 599"/>
                  <a:gd name="T69" fmla="*/ T68 w 268"/>
                  <a:gd name="T70" fmla="+- 0 1006 805"/>
                  <a:gd name="T71" fmla="*/ 1006 h 386"/>
                  <a:gd name="T72" fmla="+- 0 796 599"/>
                  <a:gd name="T73" fmla="*/ T72 w 268"/>
                  <a:gd name="T74" fmla="+- 0 1006 805"/>
                  <a:gd name="T75" fmla="*/ 1006 h 386"/>
                  <a:gd name="T76" fmla="+- 0 805 599"/>
                  <a:gd name="T77" fmla="*/ T76 w 268"/>
                  <a:gd name="T78" fmla="+- 0 994 805"/>
                  <a:gd name="T79" fmla="*/ 994 h 386"/>
                  <a:gd name="T80" fmla="+- 0 810 599"/>
                  <a:gd name="T81" fmla="*/ T80 w 268"/>
                  <a:gd name="T82" fmla="+- 0 975 805"/>
                  <a:gd name="T83" fmla="*/ 975 h 386"/>
                  <a:gd name="T84" fmla="+- 0 812 599"/>
                  <a:gd name="T85" fmla="*/ T84 w 268"/>
                  <a:gd name="T86" fmla="+- 0 952 805"/>
                  <a:gd name="T87" fmla="*/ 952 h 386"/>
                  <a:gd name="T88" fmla="+- 0 809 599"/>
                  <a:gd name="T89" fmla="*/ T88 w 268"/>
                  <a:gd name="T90" fmla="+- 0 932 805"/>
                  <a:gd name="T91" fmla="*/ 932 h 386"/>
                  <a:gd name="T92" fmla="+- 0 777 599"/>
                  <a:gd name="T93" fmla="*/ T92 w 268"/>
                  <a:gd name="T94" fmla="+- 0 880 805"/>
                  <a:gd name="T95" fmla="*/ 880 h 386"/>
                  <a:gd name="T96" fmla="+- 0 708 599"/>
                  <a:gd name="T97" fmla="*/ T96 w 268"/>
                  <a:gd name="T98" fmla="+- 0 837 805"/>
                  <a:gd name="T99" fmla="*/ 837 h 386"/>
                  <a:gd name="T100" fmla="+- 0 707 599"/>
                  <a:gd name="T101" fmla="*/ T100 w 268"/>
                  <a:gd name="T102" fmla="+- 0 823 805"/>
                  <a:gd name="T103" fmla="*/ 823 h 386"/>
                  <a:gd name="T104" fmla="+- 0 703 599"/>
                  <a:gd name="T105" fmla="*/ T104 w 268"/>
                  <a:gd name="T106" fmla="+- 0 814 805"/>
                  <a:gd name="T107" fmla="*/ 814 h 386"/>
                  <a:gd name="T108" fmla="+- 0 696 599"/>
                  <a:gd name="T109" fmla="*/ T108 w 268"/>
                  <a:gd name="T110" fmla="+- 0 810 805"/>
                  <a:gd name="T111" fmla="*/ 810 h 386"/>
                  <a:gd name="T112" fmla="+- 0 683 599"/>
                  <a:gd name="T113" fmla="*/ T112 w 268"/>
                  <a:gd name="T114" fmla="+- 0 807 805"/>
                  <a:gd name="T115" fmla="*/ 807 h 386"/>
                  <a:gd name="T116" fmla="+- 0 676 599"/>
                  <a:gd name="T117" fmla="*/ T116 w 268"/>
                  <a:gd name="T118" fmla="+- 0 805 805"/>
                  <a:gd name="T119" fmla="*/ 805 h 3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</a:cxnLst>
                <a:rect l="0" t="0" r="r" b="b"/>
                <a:pathLst>
                  <a:path w="268" h="386">
                    <a:moveTo>
                      <a:pt x="77" y="0"/>
                    </a:moveTo>
                    <a:lnTo>
                      <a:pt x="67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46" y="20"/>
                    </a:lnTo>
                    <a:lnTo>
                      <a:pt x="44" y="28"/>
                    </a:lnTo>
                    <a:lnTo>
                      <a:pt x="44" y="37"/>
                    </a:lnTo>
                    <a:lnTo>
                      <a:pt x="49" y="49"/>
                    </a:lnTo>
                    <a:lnTo>
                      <a:pt x="64" y="62"/>
                    </a:lnTo>
                    <a:lnTo>
                      <a:pt x="91" y="77"/>
                    </a:lnTo>
                    <a:lnTo>
                      <a:pt x="108" y="86"/>
                    </a:lnTo>
                    <a:lnTo>
                      <a:pt x="126" y="95"/>
                    </a:lnTo>
                    <a:lnTo>
                      <a:pt x="173" y="133"/>
                    </a:lnTo>
                    <a:lnTo>
                      <a:pt x="186" y="158"/>
                    </a:lnTo>
                    <a:lnTo>
                      <a:pt x="185" y="170"/>
                    </a:lnTo>
                    <a:lnTo>
                      <a:pt x="173" y="184"/>
                    </a:lnTo>
                    <a:lnTo>
                      <a:pt x="148" y="198"/>
                    </a:lnTo>
                    <a:lnTo>
                      <a:pt x="130" y="201"/>
                    </a:lnTo>
                    <a:lnTo>
                      <a:pt x="197" y="201"/>
                    </a:lnTo>
                    <a:lnTo>
                      <a:pt x="206" y="189"/>
                    </a:lnTo>
                    <a:lnTo>
                      <a:pt x="211" y="170"/>
                    </a:lnTo>
                    <a:lnTo>
                      <a:pt x="213" y="147"/>
                    </a:lnTo>
                    <a:lnTo>
                      <a:pt x="210" y="127"/>
                    </a:lnTo>
                    <a:lnTo>
                      <a:pt x="178" y="75"/>
                    </a:lnTo>
                    <a:lnTo>
                      <a:pt x="109" y="32"/>
                    </a:lnTo>
                    <a:lnTo>
                      <a:pt x="108" y="18"/>
                    </a:lnTo>
                    <a:lnTo>
                      <a:pt x="104" y="9"/>
                    </a:lnTo>
                    <a:lnTo>
                      <a:pt x="97" y="5"/>
                    </a:lnTo>
                    <a:lnTo>
                      <a:pt x="84" y="2"/>
                    </a:lnTo>
                    <a:lnTo>
                      <a:pt x="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C9571D26-853E-4506-BE8A-39D35E7EA2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580"/>
                <a:ext cx="6847" cy="62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3" name="Picture 42" descr="https://i-sight.com/wp-content/uploads/2017/12/iStock-540755384-e1513096617628.jpg?x50812">
            <a:extLst>
              <a:ext uri="{FF2B5EF4-FFF2-40B4-BE49-F238E27FC236}">
                <a16:creationId xmlns:a16="http://schemas.microsoft.com/office/drawing/2014/main" id="{873DDBF3-1A1D-4635-A2F7-6B93E97FBB0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61" y="4372003"/>
            <a:ext cx="2679681" cy="139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2AB1C76-9A8D-4403-B1D1-098609F87D53}"/>
              </a:ext>
            </a:extLst>
          </p:cNvPr>
          <p:cNvSpPr/>
          <p:nvPr/>
        </p:nvSpPr>
        <p:spPr>
          <a:xfrm>
            <a:off x="6401369" y="5827905"/>
            <a:ext cx="2206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otham SSm B"/>
                <a:ea typeface="Times New Roman" panose="02020603050405020304" pitchFamily="18" charset="0"/>
                <a:cs typeface="Times New Roman" panose="02020603050405020304" pitchFamily="18" charset="0"/>
              </a:rPr>
              <a:t>Power Harassment</a:t>
            </a:r>
            <a:endParaRPr lang="en-US" dirty="0"/>
          </a:p>
        </p:txBody>
      </p:sp>
      <p:pic>
        <p:nvPicPr>
          <p:cNvPr id="44" name="Picture 43" descr="https://i-sight.com/wp-content/uploads/2018/01/proverb-an-eye-for-an-eye-at-the-end-both-blind-vector-id468123642.jpg?x50812">
            <a:extLst>
              <a:ext uri="{FF2B5EF4-FFF2-40B4-BE49-F238E27FC236}">
                <a16:creationId xmlns:a16="http://schemas.microsoft.com/office/drawing/2014/main" id="{F5E6FAA8-C3EB-4826-92B6-B19E40263F0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91" y="562643"/>
            <a:ext cx="2768195" cy="1342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4CB8BA-0E22-4779-BD2B-71D83AEC79F3}"/>
              </a:ext>
            </a:extLst>
          </p:cNvPr>
          <p:cNvSpPr/>
          <p:nvPr/>
        </p:nvSpPr>
        <p:spPr>
          <a:xfrm>
            <a:off x="8714291" y="2004517"/>
            <a:ext cx="2732501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dirty="0">
                <a:latin typeface="Gotham SSm B"/>
                <a:ea typeface="Times New Roman" panose="02020603050405020304" pitchFamily="18" charset="0"/>
                <a:cs typeface="Times New Roman" panose="02020603050405020304" pitchFamily="18" charset="0"/>
              </a:rPr>
              <a:t>Retaliation Harassment</a:t>
            </a:r>
            <a:endParaRPr lang="en-US" dirty="0"/>
          </a:p>
        </p:txBody>
      </p:sp>
      <p:pic>
        <p:nvPicPr>
          <p:cNvPr id="45" name="Picture 44" descr="Verbal harassment">
            <a:extLst>
              <a:ext uri="{FF2B5EF4-FFF2-40B4-BE49-F238E27FC236}">
                <a16:creationId xmlns:a16="http://schemas.microsoft.com/office/drawing/2014/main" id="{B1D3F4AA-C20A-4103-8E57-2905C2DC10D6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281" y="2546077"/>
            <a:ext cx="2770632" cy="139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AEBFC4-FBC9-4E5A-A2D3-3307628B0780}"/>
              </a:ext>
            </a:extLst>
          </p:cNvPr>
          <p:cNvSpPr/>
          <p:nvPr/>
        </p:nvSpPr>
        <p:spPr>
          <a:xfrm>
            <a:off x="9145500" y="3938765"/>
            <a:ext cx="1955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750"/>
              </a:spcAft>
            </a:pPr>
            <a:r>
              <a:rPr lang="en-US" dirty="0">
                <a:latin typeface="Gotham SSm B"/>
                <a:ea typeface="Times New Roman" panose="02020603050405020304" pitchFamily="18" charset="0"/>
              </a:rPr>
              <a:t>Verbal Harassment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6" name="Picture 45" descr="https://i-sight.com/wp-content/uploads/2017/12/iStock-517776251.jpg?x50812">
            <a:extLst>
              <a:ext uri="{FF2B5EF4-FFF2-40B4-BE49-F238E27FC236}">
                <a16:creationId xmlns:a16="http://schemas.microsoft.com/office/drawing/2014/main" id="{C3C7F7F6-94A0-4DF3-B3F8-BC76F184EB71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852" y="4424835"/>
            <a:ext cx="2770632" cy="1344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58CC6E-BFA9-4E53-A8CB-231E4706F166}"/>
              </a:ext>
            </a:extLst>
          </p:cNvPr>
          <p:cNvSpPr/>
          <p:nvPr/>
        </p:nvSpPr>
        <p:spPr>
          <a:xfrm>
            <a:off x="9065252" y="5807485"/>
            <a:ext cx="2378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750"/>
              </a:spcAft>
            </a:pPr>
            <a:r>
              <a:rPr lang="en-US" dirty="0">
                <a:latin typeface="Gotham SSm B"/>
                <a:ea typeface="Times New Roman" panose="02020603050405020304" pitchFamily="18" charset="0"/>
              </a:rPr>
              <a:t>Third Party Harassment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5B1FF80-7F77-4638-A73B-C503BBCA1A99}"/>
              </a:ext>
            </a:extLst>
          </p:cNvPr>
          <p:cNvSpPr/>
          <p:nvPr/>
        </p:nvSpPr>
        <p:spPr>
          <a:xfrm>
            <a:off x="1981535" y="5873079"/>
            <a:ext cx="2320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otham SSm B"/>
                <a:ea typeface="Times New Roman" panose="02020603050405020304" pitchFamily="18" charset="0"/>
                <a:cs typeface="Times New Roman" panose="02020603050405020304" pitchFamily="18" charset="0"/>
              </a:rPr>
              <a:t>SEXUAL HARASSMENT</a:t>
            </a:r>
            <a:endParaRPr lang="en-US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112B55-51C7-46BE-98FB-8A7842C14652}"/>
              </a:ext>
            </a:extLst>
          </p:cNvPr>
          <p:cNvSpPr/>
          <p:nvPr/>
        </p:nvSpPr>
        <p:spPr>
          <a:xfrm>
            <a:off x="3982692" y="6396443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otham SSm B"/>
                <a:ea typeface="Times New Roman" panose="02020603050405020304" pitchFamily="18" charset="0"/>
                <a:cs typeface="Times New Roman" panose="02020603050405020304" pitchFamily="18" charset="0"/>
              </a:rPr>
              <a:t>MR-01</a:t>
            </a:r>
            <a:endParaRPr lang="en-US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04C1A3-4618-4AAB-9595-3F3D176F685B}"/>
              </a:ext>
            </a:extLst>
          </p:cNvPr>
          <p:cNvSpPr/>
          <p:nvPr/>
        </p:nvSpPr>
        <p:spPr>
          <a:xfrm>
            <a:off x="4805419" y="6405152"/>
            <a:ext cx="3191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SutonnyMJ" pitchFamily="2" charset="0"/>
                <a:cs typeface="SutonnyMJ" pitchFamily="2" charset="0"/>
              </a:rPr>
              <a:t>nqivbx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I ˆ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elg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we‡ivax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wb‡qvM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bxwZgvjv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8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17"/>
    </mc:Choice>
    <mc:Fallback xmlns="">
      <p:transition spd="slow" advTm="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  <p:bldP spid="47" grpId="0"/>
      <p:bldP spid="48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B9A2BF5-B94A-4D94-A04A-F9EFBE0BC30D}"/>
              </a:ext>
            </a:extLst>
          </p:cNvPr>
          <p:cNvSpPr/>
          <p:nvPr/>
        </p:nvSpPr>
        <p:spPr>
          <a:xfrm>
            <a:off x="8181" y="840509"/>
            <a:ext cx="526470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7ED566-FF35-4076-AFFC-874BCC256F02}"/>
              </a:ext>
            </a:extLst>
          </p:cNvPr>
          <p:cNvSpPr/>
          <p:nvPr/>
        </p:nvSpPr>
        <p:spPr>
          <a:xfrm>
            <a:off x="11787052" y="0"/>
            <a:ext cx="395713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B82A6-0639-4D9C-9901-9ECB1E7EDE2C}"/>
              </a:ext>
            </a:extLst>
          </p:cNvPr>
          <p:cNvSpPr/>
          <p:nvPr/>
        </p:nvSpPr>
        <p:spPr>
          <a:xfrm>
            <a:off x="-9234" y="1"/>
            <a:ext cx="526470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1EBE60-7FB1-4D33-BFD2-4E59C49A292E}"/>
              </a:ext>
            </a:extLst>
          </p:cNvPr>
          <p:cNvSpPr/>
          <p:nvPr/>
        </p:nvSpPr>
        <p:spPr>
          <a:xfrm>
            <a:off x="11787053" y="6405152"/>
            <a:ext cx="404948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B0CAE7-05E0-4983-900B-CDA1D374CA81}"/>
              </a:ext>
            </a:extLst>
          </p:cNvPr>
          <p:cNvSpPr/>
          <p:nvPr/>
        </p:nvSpPr>
        <p:spPr>
          <a:xfrm>
            <a:off x="10829110" y="0"/>
            <a:ext cx="957942" cy="4528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21965DB-718B-4BB6-ACC7-2ABC9483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329" y="85583"/>
            <a:ext cx="957942" cy="294163"/>
          </a:xfrm>
        </p:spPr>
        <p:txBody>
          <a:bodyPr/>
          <a:lstStyle/>
          <a:p>
            <a:fld id="{5544D1C8-89DF-40BB-A53D-2D9BA50F9553}" type="slidenum">
              <a:rPr lang="en-US" smtClean="0"/>
              <a:t>6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573B79-1B39-4733-8B10-B321447739A5}"/>
              </a:ext>
            </a:extLst>
          </p:cNvPr>
          <p:cNvSpPr/>
          <p:nvPr/>
        </p:nvSpPr>
        <p:spPr>
          <a:xfrm>
            <a:off x="597098" y="68166"/>
            <a:ext cx="5041702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 MR VIOLATION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7A538C-9D38-46CE-85F5-77748A011496}"/>
              </a:ext>
            </a:extLst>
          </p:cNvPr>
          <p:cNvSpPr/>
          <p:nvPr/>
        </p:nvSpPr>
        <p:spPr>
          <a:xfrm>
            <a:off x="736699" y="585152"/>
            <a:ext cx="3197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b~b¨Zg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Ave¨kKZv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- †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mvk¨vj</a:t>
            </a:r>
            <a:r>
              <a:rPr lang="en-US" sz="2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1600" b="1" dirty="0">
                <a:solidFill>
                  <a:srgbClr val="002060"/>
                </a:solidFill>
              </a:rPr>
              <a:t>(Minimum Requirements)-Social</a:t>
            </a:r>
            <a:endParaRPr lang="en-US" sz="2000" b="1" dirty="0">
              <a:solidFill>
                <a:srgbClr val="002060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10DEF25-ACEB-4689-8664-6D1A9C6EC03C}"/>
              </a:ext>
            </a:extLst>
          </p:cNvPr>
          <p:cNvGrpSpPr>
            <a:grpSpLocks/>
          </p:cNvGrpSpPr>
          <p:nvPr/>
        </p:nvGrpSpPr>
        <p:grpSpPr bwMode="auto">
          <a:xfrm>
            <a:off x="810099" y="1646870"/>
            <a:ext cx="4828701" cy="3978867"/>
            <a:chOff x="0" y="0"/>
            <a:chExt cx="9361" cy="936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58BBE06-9C9E-4B81-8ECA-8F8E563B3A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4" y="1835"/>
              <a:ext cx="2776" cy="4585"/>
              <a:chOff x="6584" y="1835"/>
              <a:chExt cx="2776" cy="4585"/>
            </a:xfrm>
          </p:grpSpPr>
          <p:sp>
            <p:nvSpPr>
              <p:cNvPr id="100" name="Freeform 58">
                <a:extLst>
                  <a:ext uri="{FF2B5EF4-FFF2-40B4-BE49-F238E27FC236}">
                    <a16:creationId xmlns:a16="http://schemas.microsoft.com/office/drawing/2014/main" id="{FC9A1F02-015B-4160-9281-01C072740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4" y="1835"/>
                <a:ext cx="2776" cy="4585"/>
              </a:xfrm>
              <a:custGeom>
                <a:avLst/>
                <a:gdLst>
                  <a:gd name="T0" fmla="+- 0 9360 6584"/>
                  <a:gd name="T1" fmla="*/ T0 w 2776"/>
                  <a:gd name="T2" fmla="+- 0 1835 1835"/>
                  <a:gd name="T3" fmla="*/ 1835 h 4585"/>
                  <a:gd name="T4" fmla="+- 0 6932 6584"/>
                  <a:gd name="T5" fmla="*/ T4 w 2776"/>
                  <a:gd name="T6" fmla="+- 0 1835 1835"/>
                  <a:gd name="T7" fmla="*/ 1835 h 4585"/>
                  <a:gd name="T8" fmla="+- 0 6903 6584"/>
                  <a:gd name="T9" fmla="*/ T8 w 2776"/>
                  <a:gd name="T10" fmla="+- 0 1836 1835"/>
                  <a:gd name="T11" fmla="*/ 1836 h 4585"/>
                  <a:gd name="T12" fmla="+- 0 6822 6584"/>
                  <a:gd name="T13" fmla="*/ T12 w 2776"/>
                  <a:gd name="T14" fmla="+- 0 1851 1835"/>
                  <a:gd name="T15" fmla="*/ 1851 h 4585"/>
                  <a:gd name="T16" fmla="+- 0 6749 6584"/>
                  <a:gd name="T17" fmla="*/ T16 w 2776"/>
                  <a:gd name="T18" fmla="+- 0 1883 1835"/>
                  <a:gd name="T19" fmla="*/ 1883 h 4585"/>
                  <a:gd name="T20" fmla="+- 0 6686 6584"/>
                  <a:gd name="T21" fmla="*/ T20 w 2776"/>
                  <a:gd name="T22" fmla="+- 0 1929 1835"/>
                  <a:gd name="T23" fmla="*/ 1929 h 4585"/>
                  <a:gd name="T24" fmla="+- 0 6636 6584"/>
                  <a:gd name="T25" fmla="*/ T24 w 2776"/>
                  <a:gd name="T26" fmla="+- 0 1987 1835"/>
                  <a:gd name="T27" fmla="*/ 1987 h 4585"/>
                  <a:gd name="T28" fmla="+- 0 6602 6584"/>
                  <a:gd name="T29" fmla="*/ T28 w 2776"/>
                  <a:gd name="T30" fmla="+- 0 2055 1835"/>
                  <a:gd name="T31" fmla="*/ 2055 h 4585"/>
                  <a:gd name="T32" fmla="+- 0 6586 6584"/>
                  <a:gd name="T33" fmla="*/ T32 w 2776"/>
                  <a:gd name="T34" fmla="+- 0 2130 1835"/>
                  <a:gd name="T35" fmla="*/ 2130 h 4585"/>
                  <a:gd name="T36" fmla="+- 0 6584 6584"/>
                  <a:gd name="T37" fmla="*/ T36 w 2776"/>
                  <a:gd name="T38" fmla="+- 0 2156 1835"/>
                  <a:gd name="T39" fmla="*/ 2156 h 4585"/>
                  <a:gd name="T40" fmla="+- 0 6584 6584"/>
                  <a:gd name="T41" fmla="*/ T40 w 2776"/>
                  <a:gd name="T42" fmla="+- 0 6099 1835"/>
                  <a:gd name="T43" fmla="*/ 6099 h 4585"/>
                  <a:gd name="T44" fmla="+- 0 6595 6584"/>
                  <a:gd name="T45" fmla="*/ T44 w 2776"/>
                  <a:gd name="T46" fmla="+- 0 6176 1835"/>
                  <a:gd name="T47" fmla="*/ 6176 h 4585"/>
                  <a:gd name="T48" fmla="+- 0 6623 6584"/>
                  <a:gd name="T49" fmla="*/ T48 w 2776"/>
                  <a:gd name="T50" fmla="+- 0 6247 1835"/>
                  <a:gd name="T51" fmla="*/ 6247 h 4585"/>
                  <a:gd name="T52" fmla="+- 0 6668 6584"/>
                  <a:gd name="T53" fmla="*/ T52 w 2776"/>
                  <a:gd name="T54" fmla="+- 0 6308 1835"/>
                  <a:gd name="T55" fmla="*/ 6308 h 4585"/>
                  <a:gd name="T56" fmla="+- 0 6727 6584"/>
                  <a:gd name="T57" fmla="*/ T56 w 2776"/>
                  <a:gd name="T58" fmla="+- 0 6358 1835"/>
                  <a:gd name="T59" fmla="*/ 6358 h 4585"/>
                  <a:gd name="T60" fmla="+- 0 6797 6584"/>
                  <a:gd name="T61" fmla="*/ T60 w 2776"/>
                  <a:gd name="T62" fmla="+- 0 6395 1835"/>
                  <a:gd name="T63" fmla="*/ 6395 h 4585"/>
                  <a:gd name="T64" fmla="+- 0 6876 6584"/>
                  <a:gd name="T65" fmla="*/ T64 w 2776"/>
                  <a:gd name="T66" fmla="+- 0 6416 1835"/>
                  <a:gd name="T67" fmla="*/ 6416 h 4585"/>
                  <a:gd name="T68" fmla="+- 0 6932 6584"/>
                  <a:gd name="T69" fmla="*/ T68 w 2776"/>
                  <a:gd name="T70" fmla="+- 0 6420 1835"/>
                  <a:gd name="T71" fmla="*/ 6420 h 4585"/>
                  <a:gd name="T72" fmla="+- 0 9360 6584"/>
                  <a:gd name="T73" fmla="*/ T72 w 2776"/>
                  <a:gd name="T74" fmla="+- 0 6420 1835"/>
                  <a:gd name="T75" fmla="*/ 6420 h 4585"/>
                  <a:gd name="T76" fmla="+- 0 9360 6584"/>
                  <a:gd name="T77" fmla="*/ T76 w 2776"/>
                  <a:gd name="T78" fmla="+- 0 1835 1835"/>
                  <a:gd name="T79" fmla="*/ 1835 h 45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2776" h="4585">
                    <a:moveTo>
                      <a:pt x="2776" y="0"/>
                    </a:moveTo>
                    <a:lnTo>
                      <a:pt x="348" y="0"/>
                    </a:lnTo>
                    <a:lnTo>
                      <a:pt x="319" y="1"/>
                    </a:lnTo>
                    <a:lnTo>
                      <a:pt x="238" y="16"/>
                    </a:lnTo>
                    <a:lnTo>
                      <a:pt x="165" y="48"/>
                    </a:lnTo>
                    <a:lnTo>
                      <a:pt x="102" y="94"/>
                    </a:lnTo>
                    <a:lnTo>
                      <a:pt x="52" y="152"/>
                    </a:lnTo>
                    <a:lnTo>
                      <a:pt x="18" y="220"/>
                    </a:lnTo>
                    <a:lnTo>
                      <a:pt x="2" y="295"/>
                    </a:lnTo>
                    <a:lnTo>
                      <a:pt x="0" y="321"/>
                    </a:lnTo>
                    <a:lnTo>
                      <a:pt x="0" y="4264"/>
                    </a:lnTo>
                    <a:lnTo>
                      <a:pt x="11" y="4341"/>
                    </a:lnTo>
                    <a:lnTo>
                      <a:pt x="39" y="4412"/>
                    </a:lnTo>
                    <a:lnTo>
                      <a:pt x="84" y="4473"/>
                    </a:lnTo>
                    <a:lnTo>
                      <a:pt x="143" y="4523"/>
                    </a:lnTo>
                    <a:lnTo>
                      <a:pt x="213" y="4560"/>
                    </a:lnTo>
                    <a:lnTo>
                      <a:pt x="292" y="4581"/>
                    </a:lnTo>
                    <a:lnTo>
                      <a:pt x="348" y="4585"/>
                    </a:lnTo>
                    <a:lnTo>
                      <a:pt x="2776" y="4585"/>
                    </a:lnTo>
                    <a:lnTo>
                      <a:pt x="2776" y="0"/>
                    </a:lnTo>
                    <a:close/>
                  </a:path>
                </a:pathLst>
              </a:custGeom>
              <a:solidFill>
                <a:srgbClr val="0079C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C41C2CD-597C-490B-9B89-665E25E0C8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364" cy="9360"/>
              <a:chOff x="0" y="0"/>
              <a:chExt cx="6364" cy="9360"/>
            </a:xfrm>
          </p:grpSpPr>
          <p:sp>
            <p:nvSpPr>
              <p:cNvPr id="98" name="Freeform 60">
                <a:extLst>
                  <a:ext uri="{FF2B5EF4-FFF2-40B4-BE49-F238E27FC236}">
                    <a16:creationId xmlns:a16="http://schemas.microsoft.com/office/drawing/2014/main" id="{DC8B83E7-A7C4-4056-8431-7C1B9E505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74" cy="9360"/>
              </a:xfrm>
              <a:custGeom>
                <a:avLst/>
                <a:gdLst>
                  <a:gd name="T0" fmla="*/ 0 w 274"/>
                  <a:gd name="T1" fmla="*/ 9360 h 9360"/>
                  <a:gd name="T2" fmla="*/ 273 w 274"/>
                  <a:gd name="T3" fmla="*/ 9360 h 9360"/>
                  <a:gd name="T4" fmla="*/ 273 w 274"/>
                  <a:gd name="T5" fmla="*/ 0 h 9360"/>
                  <a:gd name="T6" fmla="*/ 0 w 274"/>
                  <a:gd name="T7" fmla="*/ 0 h 9360"/>
                  <a:gd name="T8" fmla="*/ 0 w 274"/>
                  <a:gd name="T9" fmla="*/ 9360 h 9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9360">
                    <a:moveTo>
                      <a:pt x="0" y="9360"/>
                    </a:moveTo>
                    <a:lnTo>
                      <a:pt x="273" y="9360"/>
                    </a:lnTo>
                    <a:lnTo>
                      <a:pt x="273" y="0"/>
                    </a:lnTo>
                    <a:lnTo>
                      <a:pt x="0" y="0"/>
                    </a:lnTo>
                    <a:lnTo>
                      <a:pt x="0" y="9360"/>
                    </a:lnTo>
                    <a:close/>
                  </a:path>
                </a:pathLst>
              </a:custGeom>
              <a:solidFill>
                <a:srgbClr val="0079C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441D39E9-1C44-4383-A8A9-3F83F7863B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" y="1616"/>
                <a:ext cx="6210" cy="7600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21870D5-C5B1-4048-83F7-ECE6D48AF9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1" y="5217"/>
              <a:ext cx="4631" cy="3952"/>
              <a:chOff x="1071" y="5217"/>
              <a:chExt cx="4631" cy="3952"/>
            </a:xfrm>
          </p:grpSpPr>
          <p:sp>
            <p:nvSpPr>
              <p:cNvPr id="96" name="Freeform 63">
                <a:extLst>
                  <a:ext uri="{FF2B5EF4-FFF2-40B4-BE49-F238E27FC236}">
                    <a16:creationId xmlns:a16="http://schemas.microsoft.com/office/drawing/2014/main" id="{2726603D-1132-4A9C-AC3C-606B84CD8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5871"/>
                <a:ext cx="2" cy="3016"/>
              </a:xfrm>
              <a:custGeom>
                <a:avLst/>
                <a:gdLst>
                  <a:gd name="T0" fmla="+- 0 5871 5871"/>
                  <a:gd name="T1" fmla="*/ 5871 h 3016"/>
                  <a:gd name="T2" fmla="+- 0 8886 5871"/>
                  <a:gd name="T3" fmla="*/ 8886 h 301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016">
                    <a:moveTo>
                      <a:pt x="0" y="0"/>
                    </a:moveTo>
                    <a:lnTo>
                      <a:pt x="0" y="3015"/>
                    </a:lnTo>
                  </a:path>
                </a:pathLst>
              </a:custGeom>
              <a:noFill/>
              <a:ln w="17666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82A5C141-E105-46D5-ABD2-6DDD529C6F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" y="5217"/>
                <a:ext cx="4631" cy="3952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2E1FFE0-2F1D-4983-94A4-7AB2110F81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9" y="8210"/>
              <a:ext cx="752" cy="824"/>
              <a:chOff x="6019" y="8210"/>
              <a:chExt cx="752" cy="824"/>
            </a:xfrm>
          </p:grpSpPr>
          <p:sp>
            <p:nvSpPr>
              <p:cNvPr id="94" name="Freeform 66">
                <a:extLst>
                  <a:ext uri="{FF2B5EF4-FFF2-40B4-BE49-F238E27FC236}">
                    <a16:creationId xmlns:a16="http://schemas.microsoft.com/office/drawing/2014/main" id="{2A44533B-5A22-4100-B5D4-3F5DA1891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9" y="8210"/>
                <a:ext cx="752" cy="824"/>
              </a:xfrm>
              <a:custGeom>
                <a:avLst/>
                <a:gdLst>
                  <a:gd name="T0" fmla="+- 0 6624 6019"/>
                  <a:gd name="T1" fmla="*/ T0 w 752"/>
                  <a:gd name="T2" fmla="+- 0 8451 8210"/>
                  <a:gd name="T3" fmla="*/ 8451 h 824"/>
                  <a:gd name="T4" fmla="+- 0 6030 6019"/>
                  <a:gd name="T5" fmla="*/ T4 w 752"/>
                  <a:gd name="T6" fmla="+- 0 8451 8210"/>
                  <a:gd name="T7" fmla="*/ 8451 h 824"/>
                  <a:gd name="T8" fmla="+- 0 6031 6019"/>
                  <a:gd name="T9" fmla="*/ T8 w 752"/>
                  <a:gd name="T10" fmla="+- 0 8457 8210"/>
                  <a:gd name="T11" fmla="*/ 8457 h 824"/>
                  <a:gd name="T12" fmla="+- 0 6043 6019"/>
                  <a:gd name="T13" fmla="*/ T12 w 752"/>
                  <a:gd name="T14" fmla="+- 0 8468 8210"/>
                  <a:gd name="T15" fmla="*/ 8468 h 824"/>
                  <a:gd name="T16" fmla="+- 0 6267 6019"/>
                  <a:gd name="T17" fmla="*/ T16 w 752"/>
                  <a:gd name="T18" fmla="+- 0 8603 8210"/>
                  <a:gd name="T19" fmla="*/ 8603 h 824"/>
                  <a:gd name="T20" fmla="+- 0 6278 6019"/>
                  <a:gd name="T21" fmla="*/ T20 w 752"/>
                  <a:gd name="T22" fmla="+- 0 8618 8210"/>
                  <a:gd name="T23" fmla="*/ 8618 h 824"/>
                  <a:gd name="T24" fmla="+- 0 6301 6019"/>
                  <a:gd name="T25" fmla="*/ T24 w 752"/>
                  <a:gd name="T26" fmla="+- 0 8677 8210"/>
                  <a:gd name="T27" fmla="*/ 8677 h 824"/>
                  <a:gd name="T28" fmla="+- 0 6313 6019"/>
                  <a:gd name="T29" fmla="*/ T28 w 752"/>
                  <a:gd name="T30" fmla="+- 0 8740 8210"/>
                  <a:gd name="T31" fmla="*/ 8740 h 824"/>
                  <a:gd name="T32" fmla="+- 0 6326 6019"/>
                  <a:gd name="T33" fmla="*/ T32 w 752"/>
                  <a:gd name="T34" fmla="+- 0 8819 8210"/>
                  <a:gd name="T35" fmla="*/ 8819 h 824"/>
                  <a:gd name="T36" fmla="+- 0 6349 6019"/>
                  <a:gd name="T37" fmla="*/ T36 w 752"/>
                  <a:gd name="T38" fmla="+- 0 8957 8210"/>
                  <a:gd name="T39" fmla="*/ 8957 h 824"/>
                  <a:gd name="T40" fmla="+- 0 6351 6019"/>
                  <a:gd name="T41" fmla="*/ T40 w 752"/>
                  <a:gd name="T42" fmla="+- 0 8975 8210"/>
                  <a:gd name="T43" fmla="*/ 8975 h 824"/>
                  <a:gd name="T44" fmla="+- 0 6351 6019"/>
                  <a:gd name="T45" fmla="*/ T44 w 752"/>
                  <a:gd name="T46" fmla="+- 0 8994 8210"/>
                  <a:gd name="T47" fmla="*/ 8994 h 824"/>
                  <a:gd name="T48" fmla="+- 0 6348 6019"/>
                  <a:gd name="T49" fmla="*/ T48 w 752"/>
                  <a:gd name="T50" fmla="+- 0 9014 8210"/>
                  <a:gd name="T51" fmla="*/ 9014 h 824"/>
                  <a:gd name="T52" fmla="+- 0 6344 6019"/>
                  <a:gd name="T53" fmla="*/ T52 w 752"/>
                  <a:gd name="T54" fmla="+- 0 9033 8210"/>
                  <a:gd name="T55" fmla="*/ 9033 h 824"/>
                  <a:gd name="T56" fmla="+- 0 6361 6019"/>
                  <a:gd name="T57" fmla="*/ T56 w 752"/>
                  <a:gd name="T58" fmla="+- 0 9016 8210"/>
                  <a:gd name="T59" fmla="*/ 9016 h 824"/>
                  <a:gd name="T60" fmla="+- 0 6368 6019"/>
                  <a:gd name="T61" fmla="*/ T60 w 752"/>
                  <a:gd name="T62" fmla="+- 0 9006 8210"/>
                  <a:gd name="T63" fmla="*/ 9006 h 824"/>
                  <a:gd name="T64" fmla="+- 0 6721 6019"/>
                  <a:gd name="T65" fmla="*/ T64 w 752"/>
                  <a:gd name="T66" fmla="+- 0 8573 8210"/>
                  <a:gd name="T67" fmla="*/ 8573 h 824"/>
                  <a:gd name="T68" fmla="+- 0 6746 6019"/>
                  <a:gd name="T69" fmla="*/ T68 w 752"/>
                  <a:gd name="T70" fmla="+- 0 8542 8210"/>
                  <a:gd name="T71" fmla="*/ 8542 h 824"/>
                  <a:gd name="T72" fmla="+- 0 6759 6019"/>
                  <a:gd name="T73" fmla="*/ T72 w 752"/>
                  <a:gd name="T74" fmla="+- 0 8526 8210"/>
                  <a:gd name="T75" fmla="*/ 8526 h 824"/>
                  <a:gd name="T76" fmla="+- 0 6771 6019"/>
                  <a:gd name="T77" fmla="*/ T76 w 752"/>
                  <a:gd name="T78" fmla="+- 0 8511 8210"/>
                  <a:gd name="T79" fmla="*/ 8511 h 824"/>
                  <a:gd name="T80" fmla="+- 0 6624 6019"/>
                  <a:gd name="T81" fmla="*/ T80 w 752"/>
                  <a:gd name="T82" fmla="+- 0 8451 8210"/>
                  <a:gd name="T83" fmla="*/ 8451 h 8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752" h="824">
                    <a:moveTo>
                      <a:pt x="605" y="241"/>
                    </a:moveTo>
                    <a:lnTo>
                      <a:pt x="11" y="241"/>
                    </a:lnTo>
                    <a:lnTo>
                      <a:pt x="12" y="247"/>
                    </a:lnTo>
                    <a:lnTo>
                      <a:pt x="24" y="258"/>
                    </a:lnTo>
                    <a:lnTo>
                      <a:pt x="248" y="393"/>
                    </a:lnTo>
                    <a:lnTo>
                      <a:pt x="259" y="408"/>
                    </a:lnTo>
                    <a:lnTo>
                      <a:pt x="282" y="467"/>
                    </a:lnTo>
                    <a:lnTo>
                      <a:pt x="294" y="530"/>
                    </a:lnTo>
                    <a:lnTo>
                      <a:pt x="307" y="609"/>
                    </a:lnTo>
                    <a:lnTo>
                      <a:pt x="330" y="747"/>
                    </a:lnTo>
                    <a:lnTo>
                      <a:pt x="332" y="765"/>
                    </a:lnTo>
                    <a:lnTo>
                      <a:pt x="332" y="784"/>
                    </a:lnTo>
                    <a:lnTo>
                      <a:pt x="329" y="804"/>
                    </a:lnTo>
                    <a:lnTo>
                      <a:pt x="325" y="823"/>
                    </a:lnTo>
                    <a:lnTo>
                      <a:pt x="342" y="806"/>
                    </a:lnTo>
                    <a:lnTo>
                      <a:pt x="349" y="796"/>
                    </a:lnTo>
                    <a:lnTo>
                      <a:pt x="702" y="363"/>
                    </a:lnTo>
                    <a:lnTo>
                      <a:pt x="727" y="332"/>
                    </a:lnTo>
                    <a:lnTo>
                      <a:pt x="740" y="316"/>
                    </a:lnTo>
                    <a:lnTo>
                      <a:pt x="752" y="301"/>
                    </a:lnTo>
                    <a:lnTo>
                      <a:pt x="605" y="241"/>
                    </a:lnTo>
                    <a:close/>
                  </a:path>
                </a:pathLst>
              </a:custGeom>
              <a:solidFill>
                <a:srgbClr val="A7ABAE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5" name="Freeform 67">
                <a:extLst>
                  <a:ext uri="{FF2B5EF4-FFF2-40B4-BE49-F238E27FC236}">
                    <a16:creationId xmlns:a16="http://schemas.microsoft.com/office/drawing/2014/main" id="{379ADEF8-B599-4719-83CF-E74BA0698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9" y="8210"/>
                <a:ext cx="752" cy="824"/>
              </a:xfrm>
              <a:custGeom>
                <a:avLst/>
                <a:gdLst>
                  <a:gd name="T0" fmla="+- 0 6022 6019"/>
                  <a:gd name="T1" fmla="*/ T0 w 752"/>
                  <a:gd name="T2" fmla="+- 0 8210 8210"/>
                  <a:gd name="T3" fmla="*/ 8210 h 824"/>
                  <a:gd name="T4" fmla="+- 0 6022 6019"/>
                  <a:gd name="T5" fmla="*/ T4 w 752"/>
                  <a:gd name="T6" fmla="+- 0 8225 8210"/>
                  <a:gd name="T7" fmla="*/ 8225 h 824"/>
                  <a:gd name="T8" fmla="+- 0 6021 6019"/>
                  <a:gd name="T9" fmla="*/ T8 w 752"/>
                  <a:gd name="T10" fmla="+- 0 8254 8210"/>
                  <a:gd name="T11" fmla="*/ 8254 h 824"/>
                  <a:gd name="T12" fmla="+- 0 6021 6019"/>
                  <a:gd name="T13" fmla="*/ T12 w 752"/>
                  <a:gd name="T14" fmla="+- 0 8305 8210"/>
                  <a:gd name="T15" fmla="*/ 8305 h 824"/>
                  <a:gd name="T16" fmla="+- 0 6021 6019"/>
                  <a:gd name="T17" fmla="*/ T16 w 752"/>
                  <a:gd name="T18" fmla="+- 0 8329 8210"/>
                  <a:gd name="T19" fmla="*/ 8329 h 824"/>
                  <a:gd name="T20" fmla="+- 0 6020 6019"/>
                  <a:gd name="T21" fmla="*/ T20 w 752"/>
                  <a:gd name="T22" fmla="+- 0 8350 8210"/>
                  <a:gd name="T23" fmla="*/ 8350 h 824"/>
                  <a:gd name="T24" fmla="+- 0 6020 6019"/>
                  <a:gd name="T25" fmla="*/ T24 w 752"/>
                  <a:gd name="T26" fmla="+- 0 8412 8210"/>
                  <a:gd name="T27" fmla="*/ 8412 h 824"/>
                  <a:gd name="T28" fmla="+- 0 6020 6019"/>
                  <a:gd name="T29" fmla="*/ T28 w 752"/>
                  <a:gd name="T30" fmla="+- 0 8432 8210"/>
                  <a:gd name="T31" fmla="*/ 8432 h 824"/>
                  <a:gd name="T32" fmla="+- 0 6019 6019"/>
                  <a:gd name="T33" fmla="*/ T32 w 752"/>
                  <a:gd name="T34" fmla="+- 0 8452 8210"/>
                  <a:gd name="T35" fmla="*/ 8452 h 824"/>
                  <a:gd name="T36" fmla="+- 0 6030 6019"/>
                  <a:gd name="T37" fmla="*/ T36 w 752"/>
                  <a:gd name="T38" fmla="+- 0 8451 8210"/>
                  <a:gd name="T39" fmla="*/ 8451 h 824"/>
                  <a:gd name="T40" fmla="+- 0 6624 6019"/>
                  <a:gd name="T41" fmla="*/ T40 w 752"/>
                  <a:gd name="T42" fmla="+- 0 8451 8210"/>
                  <a:gd name="T43" fmla="*/ 8451 h 824"/>
                  <a:gd name="T44" fmla="+- 0 6022 6019"/>
                  <a:gd name="T45" fmla="*/ T44 w 752"/>
                  <a:gd name="T46" fmla="+- 0 8210 8210"/>
                  <a:gd name="T47" fmla="*/ 8210 h 8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52" h="824">
                    <a:moveTo>
                      <a:pt x="3" y="0"/>
                    </a:moveTo>
                    <a:lnTo>
                      <a:pt x="3" y="15"/>
                    </a:lnTo>
                    <a:lnTo>
                      <a:pt x="2" y="44"/>
                    </a:lnTo>
                    <a:lnTo>
                      <a:pt x="2" y="95"/>
                    </a:lnTo>
                    <a:lnTo>
                      <a:pt x="2" y="119"/>
                    </a:lnTo>
                    <a:lnTo>
                      <a:pt x="1" y="140"/>
                    </a:lnTo>
                    <a:lnTo>
                      <a:pt x="1" y="202"/>
                    </a:lnTo>
                    <a:lnTo>
                      <a:pt x="1" y="222"/>
                    </a:lnTo>
                    <a:lnTo>
                      <a:pt x="0" y="242"/>
                    </a:lnTo>
                    <a:lnTo>
                      <a:pt x="11" y="241"/>
                    </a:lnTo>
                    <a:lnTo>
                      <a:pt x="605" y="2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7ABAE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EA3F567-5EFF-4316-A302-383228665C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6" y="8467"/>
              <a:ext cx="342" cy="142"/>
              <a:chOff x="5876" y="8467"/>
              <a:chExt cx="342" cy="142"/>
            </a:xfrm>
          </p:grpSpPr>
          <p:sp>
            <p:nvSpPr>
              <p:cNvPr id="92" name="Freeform 69">
                <a:extLst>
                  <a:ext uri="{FF2B5EF4-FFF2-40B4-BE49-F238E27FC236}">
                    <a16:creationId xmlns:a16="http://schemas.microsoft.com/office/drawing/2014/main" id="{8B5B9D41-6791-4395-8856-604D8AC03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6" y="8467"/>
                <a:ext cx="342" cy="142"/>
              </a:xfrm>
              <a:custGeom>
                <a:avLst/>
                <a:gdLst>
                  <a:gd name="T0" fmla="+- 0 5983 5876"/>
                  <a:gd name="T1" fmla="*/ T0 w 342"/>
                  <a:gd name="T2" fmla="+- 0 8467 8467"/>
                  <a:gd name="T3" fmla="*/ 8467 h 142"/>
                  <a:gd name="T4" fmla="+- 0 5963 5876"/>
                  <a:gd name="T5" fmla="*/ T4 w 342"/>
                  <a:gd name="T6" fmla="+- 0 8467 8467"/>
                  <a:gd name="T7" fmla="*/ 8467 h 142"/>
                  <a:gd name="T8" fmla="+- 0 5943 5876"/>
                  <a:gd name="T9" fmla="*/ T8 w 342"/>
                  <a:gd name="T10" fmla="+- 0 8467 8467"/>
                  <a:gd name="T11" fmla="*/ 8467 h 142"/>
                  <a:gd name="T12" fmla="+- 0 5923 5876"/>
                  <a:gd name="T13" fmla="*/ T12 w 342"/>
                  <a:gd name="T14" fmla="+- 0 8468 8467"/>
                  <a:gd name="T15" fmla="*/ 8468 h 142"/>
                  <a:gd name="T16" fmla="+- 0 5913 5876"/>
                  <a:gd name="T17" fmla="*/ T16 w 342"/>
                  <a:gd name="T18" fmla="+- 0 8468 8467"/>
                  <a:gd name="T19" fmla="*/ 8468 h 142"/>
                  <a:gd name="T20" fmla="+- 0 5890 5876"/>
                  <a:gd name="T21" fmla="*/ T20 w 342"/>
                  <a:gd name="T22" fmla="+- 0 8470 8467"/>
                  <a:gd name="T23" fmla="*/ 8470 h 142"/>
                  <a:gd name="T24" fmla="+- 0 5876 5876"/>
                  <a:gd name="T25" fmla="*/ T24 w 342"/>
                  <a:gd name="T26" fmla="+- 0 8478 8467"/>
                  <a:gd name="T27" fmla="*/ 8478 h 142"/>
                  <a:gd name="T28" fmla="+- 0 5893 5876"/>
                  <a:gd name="T29" fmla="*/ T28 w 342"/>
                  <a:gd name="T30" fmla="+- 0 8488 8467"/>
                  <a:gd name="T31" fmla="*/ 8488 h 142"/>
                  <a:gd name="T32" fmla="+- 0 5974 5876"/>
                  <a:gd name="T33" fmla="*/ T32 w 342"/>
                  <a:gd name="T34" fmla="+- 0 8543 8467"/>
                  <a:gd name="T35" fmla="*/ 8543 h 142"/>
                  <a:gd name="T36" fmla="+- 0 6025 5876"/>
                  <a:gd name="T37" fmla="*/ T36 w 342"/>
                  <a:gd name="T38" fmla="+- 0 8576 8467"/>
                  <a:gd name="T39" fmla="*/ 8576 h 142"/>
                  <a:gd name="T40" fmla="+- 0 6078 5876"/>
                  <a:gd name="T41" fmla="*/ T40 w 342"/>
                  <a:gd name="T42" fmla="+- 0 8609 8467"/>
                  <a:gd name="T43" fmla="*/ 8609 h 142"/>
                  <a:gd name="T44" fmla="+- 0 6098 5876"/>
                  <a:gd name="T45" fmla="*/ T44 w 342"/>
                  <a:gd name="T46" fmla="+- 0 8608 8467"/>
                  <a:gd name="T47" fmla="*/ 8608 h 142"/>
                  <a:gd name="T48" fmla="+- 0 6138 5876"/>
                  <a:gd name="T49" fmla="*/ T48 w 342"/>
                  <a:gd name="T50" fmla="+- 0 8608 8467"/>
                  <a:gd name="T51" fmla="*/ 8608 h 142"/>
                  <a:gd name="T52" fmla="+- 0 6158 5876"/>
                  <a:gd name="T53" fmla="*/ T52 w 342"/>
                  <a:gd name="T54" fmla="+- 0 8607 8467"/>
                  <a:gd name="T55" fmla="*/ 8607 h 142"/>
                  <a:gd name="T56" fmla="+- 0 6179 5876"/>
                  <a:gd name="T57" fmla="*/ T56 w 342"/>
                  <a:gd name="T58" fmla="+- 0 8607 8467"/>
                  <a:gd name="T59" fmla="*/ 8607 h 142"/>
                  <a:gd name="T60" fmla="+- 0 6199 5876"/>
                  <a:gd name="T61" fmla="*/ T60 w 342"/>
                  <a:gd name="T62" fmla="+- 0 8606 8467"/>
                  <a:gd name="T63" fmla="*/ 8606 h 142"/>
                  <a:gd name="T64" fmla="+- 0 6218 5876"/>
                  <a:gd name="T65" fmla="*/ T64 w 342"/>
                  <a:gd name="T66" fmla="+- 0 8604 8467"/>
                  <a:gd name="T67" fmla="*/ 8604 h 142"/>
                  <a:gd name="T68" fmla="+- 0 6184 5876"/>
                  <a:gd name="T69" fmla="*/ T68 w 342"/>
                  <a:gd name="T70" fmla="+- 0 8584 8467"/>
                  <a:gd name="T71" fmla="*/ 8584 h 142"/>
                  <a:gd name="T72" fmla="+- 0 6149 5876"/>
                  <a:gd name="T73" fmla="*/ T72 w 342"/>
                  <a:gd name="T74" fmla="+- 0 8563 8467"/>
                  <a:gd name="T75" fmla="*/ 8563 h 142"/>
                  <a:gd name="T76" fmla="+- 0 6099 5876"/>
                  <a:gd name="T77" fmla="*/ T76 w 342"/>
                  <a:gd name="T78" fmla="+- 0 8531 8467"/>
                  <a:gd name="T79" fmla="*/ 8531 h 142"/>
                  <a:gd name="T80" fmla="+- 0 6048 5876"/>
                  <a:gd name="T81" fmla="*/ T80 w 342"/>
                  <a:gd name="T82" fmla="+- 0 8498 8467"/>
                  <a:gd name="T83" fmla="*/ 8498 h 142"/>
                  <a:gd name="T84" fmla="+- 0 6019 5876"/>
                  <a:gd name="T85" fmla="*/ T84 w 342"/>
                  <a:gd name="T86" fmla="+- 0 8478 8467"/>
                  <a:gd name="T87" fmla="*/ 8478 h 142"/>
                  <a:gd name="T88" fmla="+- 0 6003 5876"/>
                  <a:gd name="T89" fmla="*/ T88 w 342"/>
                  <a:gd name="T90" fmla="+- 0 8478 8467"/>
                  <a:gd name="T91" fmla="*/ 8478 h 142"/>
                  <a:gd name="T92" fmla="+- 0 5998 5876"/>
                  <a:gd name="T93" fmla="*/ T92 w 342"/>
                  <a:gd name="T94" fmla="+- 0 8475 8467"/>
                  <a:gd name="T95" fmla="*/ 8475 h 142"/>
                  <a:gd name="T96" fmla="+- 0 5994 5876"/>
                  <a:gd name="T97" fmla="*/ T96 w 342"/>
                  <a:gd name="T98" fmla="+- 0 8473 8467"/>
                  <a:gd name="T99" fmla="*/ 8473 h 142"/>
                  <a:gd name="T100" fmla="+- 0 5993 5876"/>
                  <a:gd name="T101" fmla="*/ T100 w 342"/>
                  <a:gd name="T102" fmla="+- 0 8469 8467"/>
                  <a:gd name="T103" fmla="*/ 8469 h 142"/>
                  <a:gd name="T104" fmla="+- 0 5983 5876"/>
                  <a:gd name="T105" fmla="*/ T104 w 342"/>
                  <a:gd name="T106" fmla="+- 0 8467 8467"/>
                  <a:gd name="T107" fmla="*/ 8467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</a:cxnLst>
                <a:rect l="0" t="0" r="r" b="b"/>
                <a:pathLst>
                  <a:path w="342" h="142">
                    <a:moveTo>
                      <a:pt x="107" y="0"/>
                    </a:moveTo>
                    <a:lnTo>
                      <a:pt x="87" y="0"/>
                    </a:lnTo>
                    <a:lnTo>
                      <a:pt x="67" y="0"/>
                    </a:lnTo>
                    <a:lnTo>
                      <a:pt x="47" y="1"/>
                    </a:lnTo>
                    <a:lnTo>
                      <a:pt x="37" y="1"/>
                    </a:lnTo>
                    <a:lnTo>
                      <a:pt x="14" y="3"/>
                    </a:lnTo>
                    <a:lnTo>
                      <a:pt x="0" y="11"/>
                    </a:lnTo>
                    <a:lnTo>
                      <a:pt x="17" y="21"/>
                    </a:lnTo>
                    <a:lnTo>
                      <a:pt x="98" y="76"/>
                    </a:lnTo>
                    <a:lnTo>
                      <a:pt x="149" y="109"/>
                    </a:lnTo>
                    <a:lnTo>
                      <a:pt x="202" y="142"/>
                    </a:lnTo>
                    <a:lnTo>
                      <a:pt x="222" y="141"/>
                    </a:lnTo>
                    <a:lnTo>
                      <a:pt x="262" y="141"/>
                    </a:lnTo>
                    <a:lnTo>
                      <a:pt x="282" y="140"/>
                    </a:lnTo>
                    <a:lnTo>
                      <a:pt x="303" y="140"/>
                    </a:lnTo>
                    <a:lnTo>
                      <a:pt x="323" y="139"/>
                    </a:lnTo>
                    <a:lnTo>
                      <a:pt x="342" y="137"/>
                    </a:lnTo>
                    <a:lnTo>
                      <a:pt x="308" y="117"/>
                    </a:lnTo>
                    <a:lnTo>
                      <a:pt x="273" y="96"/>
                    </a:lnTo>
                    <a:lnTo>
                      <a:pt x="223" y="64"/>
                    </a:lnTo>
                    <a:lnTo>
                      <a:pt x="172" y="31"/>
                    </a:lnTo>
                    <a:lnTo>
                      <a:pt x="143" y="11"/>
                    </a:lnTo>
                    <a:lnTo>
                      <a:pt x="127" y="11"/>
                    </a:lnTo>
                    <a:lnTo>
                      <a:pt x="122" y="8"/>
                    </a:lnTo>
                    <a:lnTo>
                      <a:pt x="118" y="6"/>
                    </a:lnTo>
                    <a:lnTo>
                      <a:pt x="117" y="2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C4C5C5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3" name="Freeform 70">
                <a:extLst>
                  <a:ext uri="{FF2B5EF4-FFF2-40B4-BE49-F238E27FC236}">
                    <a16:creationId xmlns:a16="http://schemas.microsoft.com/office/drawing/2014/main" id="{1AD556EF-0A1E-4674-A465-B73D64B6B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6" y="8467"/>
                <a:ext cx="342" cy="142"/>
              </a:xfrm>
              <a:custGeom>
                <a:avLst/>
                <a:gdLst>
                  <a:gd name="T0" fmla="+- 0 6015 5876"/>
                  <a:gd name="T1" fmla="*/ T0 w 342"/>
                  <a:gd name="T2" fmla="+- 0 8475 8467"/>
                  <a:gd name="T3" fmla="*/ 8475 h 142"/>
                  <a:gd name="T4" fmla="+- 0 6010 5876"/>
                  <a:gd name="T5" fmla="*/ T4 w 342"/>
                  <a:gd name="T6" fmla="+- 0 8476 8467"/>
                  <a:gd name="T7" fmla="*/ 8476 h 142"/>
                  <a:gd name="T8" fmla="+- 0 6003 5876"/>
                  <a:gd name="T9" fmla="*/ T8 w 342"/>
                  <a:gd name="T10" fmla="+- 0 8478 8467"/>
                  <a:gd name="T11" fmla="*/ 8478 h 142"/>
                  <a:gd name="T12" fmla="+- 0 6019 5876"/>
                  <a:gd name="T13" fmla="*/ T12 w 342"/>
                  <a:gd name="T14" fmla="+- 0 8478 8467"/>
                  <a:gd name="T15" fmla="*/ 8478 h 142"/>
                  <a:gd name="T16" fmla="+- 0 6015 5876"/>
                  <a:gd name="T17" fmla="*/ T16 w 342"/>
                  <a:gd name="T18" fmla="+- 0 8475 8467"/>
                  <a:gd name="T19" fmla="*/ 8475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42" h="142">
                    <a:moveTo>
                      <a:pt x="139" y="8"/>
                    </a:moveTo>
                    <a:lnTo>
                      <a:pt x="134" y="9"/>
                    </a:lnTo>
                    <a:lnTo>
                      <a:pt x="127" y="11"/>
                    </a:lnTo>
                    <a:lnTo>
                      <a:pt x="143" y="11"/>
                    </a:lnTo>
                    <a:lnTo>
                      <a:pt x="139" y="8"/>
                    </a:lnTo>
                    <a:close/>
                  </a:path>
                </a:pathLst>
              </a:custGeom>
              <a:solidFill>
                <a:srgbClr val="C4C5C5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F415385-E1E0-4841-9803-C24DA7C883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8" y="8671"/>
              <a:ext cx="206" cy="340"/>
              <a:chOff x="6108" y="8671"/>
              <a:chExt cx="206" cy="340"/>
            </a:xfrm>
          </p:grpSpPr>
          <p:sp>
            <p:nvSpPr>
              <p:cNvPr id="86" name="Freeform 72">
                <a:extLst>
                  <a:ext uri="{FF2B5EF4-FFF2-40B4-BE49-F238E27FC236}">
                    <a16:creationId xmlns:a16="http://schemas.microsoft.com/office/drawing/2014/main" id="{FF0EEF61-6F40-47FD-8862-A1E58415C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8" y="8671"/>
                <a:ext cx="206" cy="340"/>
              </a:xfrm>
              <a:custGeom>
                <a:avLst/>
                <a:gdLst>
                  <a:gd name="T0" fmla="+- 0 6127 6108"/>
                  <a:gd name="T1" fmla="*/ T0 w 206"/>
                  <a:gd name="T2" fmla="+- 0 8677 8671"/>
                  <a:gd name="T3" fmla="*/ 8677 h 340"/>
                  <a:gd name="T4" fmla="+- 0 6108 6108"/>
                  <a:gd name="T5" fmla="*/ T4 w 206"/>
                  <a:gd name="T6" fmla="+- 0 8708 8671"/>
                  <a:gd name="T7" fmla="*/ 8708 h 340"/>
                  <a:gd name="T8" fmla="+- 0 6120 6108"/>
                  <a:gd name="T9" fmla="*/ T8 w 206"/>
                  <a:gd name="T10" fmla="+- 0 8787 8671"/>
                  <a:gd name="T11" fmla="*/ 8787 h 340"/>
                  <a:gd name="T12" fmla="+- 0 6150 6108"/>
                  <a:gd name="T13" fmla="*/ T12 w 206"/>
                  <a:gd name="T14" fmla="+- 0 8984 8671"/>
                  <a:gd name="T15" fmla="*/ 8984 h 340"/>
                  <a:gd name="T16" fmla="+- 0 6151 6108"/>
                  <a:gd name="T17" fmla="*/ T16 w 206"/>
                  <a:gd name="T18" fmla="+- 0 8999 8671"/>
                  <a:gd name="T19" fmla="*/ 8999 h 340"/>
                  <a:gd name="T20" fmla="+- 0 6160 6108"/>
                  <a:gd name="T21" fmla="*/ T20 w 206"/>
                  <a:gd name="T22" fmla="+- 0 9008 8671"/>
                  <a:gd name="T23" fmla="*/ 9008 h 340"/>
                  <a:gd name="T24" fmla="+- 0 6174 6108"/>
                  <a:gd name="T25" fmla="*/ T24 w 206"/>
                  <a:gd name="T26" fmla="+- 0 9009 8671"/>
                  <a:gd name="T27" fmla="*/ 9009 h 340"/>
                  <a:gd name="T28" fmla="+- 0 6294 6108"/>
                  <a:gd name="T29" fmla="*/ T28 w 206"/>
                  <a:gd name="T30" fmla="+- 0 8997 8671"/>
                  <a:gd name="T31" fmla="*/ 8997 h 340"/>
                  <a:gd name="T32" fmla="+- 0 6305 6108"/>
                  <a:gd name="T33" fmla="*/ T32 w 206"/>
                  <a:gd name="T34" fmla="+- 0 8992 8671"/>
                  <a:gd name="T35" fmla="*/ 8992 h 340"/>
                  <a:gd name="T36" fmla="+- 0 6314 6108"/>
                  <a:gd name="T37" fmla="*/ T36 w 206"/>
                  <a:gd name="T38" fmla="+- 0 8981 8671"/>
                  <a:gd name="T39" fmla="*/ 8981 h 340"/>
                  <a:gd name="T40" fmla="+- 0 6306 6108"/>
                  <a:gd name="T41" fmla="*/ T40 w 206"/>
                  <a:gd name="T42" fmla="+- 0 8969 8671"/>
                  <a:gd name="T43" fmla="*/ 8969 h 340"/>
                  <a:gd name="T44" fmla="+- 0 6202 6108"/>
                  <a:gd name="T45" fmla="*/ T44 w 206"/>
                  <a:gd name="T46" fmla="+- 0 8969 8671"/>
                  <a:gd name="T47" fmla="*/ 8969 h 340"/>
                  <a:gd name="T48" fmla="+- 0 6180 6108"/>
                  <a:gd name="T49" fmla="*/ T48 w 206"/>
                  <a:gd name="T50" fmla="+- 0 8948 8671"/>
                  <a:gd name="T51" fmla="*/ 8948 h 340"/>
                  <a:gd name="T52" fmla="+- 0 6191 6108"/>
                  <a:gd name="T53" fmla="*/ T52 w 206"/>
                  <a:gd name="T54" fmla="+- 0 8910 8671"/>
                  <a:gd name="T55" fmla="*/ 8910 h 340"/>
                  <a:gd name="T56" fmla="+- 0 6277 6108"/>
                  <a:gd name="T57" fmla="*/ T56 w 206"/>
                  <a:gd name="T58" fmla="+- 0 8900 8671"/>
                  <a:gd name="T59" fmla="*/ 8900 h 340"/>
                  <a:gd name="T60" fmla="+- 0 6286 6108"/>
                  <a:gd name="T61" fmla="*/ T60 w 206"/>
                  <a:gd name="T62" fmla="+- 0 8890 8671"/>
                  <a:gd name="T63" fmla="*/ 8890 h 340"/>
                  <a:gd name="T64" fmla="+- 0 6287 6108"/>
                  <a:gd name="T65" fmla="*/ T64 w 206"/>
                  <a:gd name="T66" fmla="+- 0 8879 8671"/>
                  <a:gd name="T67" fmla="*/ 8879 h 340"/>
                  <a:gd name="T68" fmla="+- 0 6281 6108"/>
                  <a:gd name="T69" fmla="*/ T68 w 206"/>
                  <a:gd name="T70" fmla="+- 0 8873 8671"/>
                  <a:gd name="T71" fmla="*/ 8873 h 340"/>
                  <a:gd name="T72" fmla="+- 0 6186 6108"/>
                  <a:gd name="T73" fmla="*/ T72 w 206"/>
                  <a:gd name="T74" fmla="+- 0 8871 8671"/>
                  <a:gd name="T75" fmla="*/ 8871 h 340"/>
                  <a:gd name="T76" fmla="+- 0 6165 6108"/>
                  <a:gd name="T77" fmla="*/ T76 w 206"/>
                  <a:gd name="T78" fmla="+- 0 8849 8671"/>
                  <a:gd name="T79" fmla="*/ 8849 h 340"/>
                  <a:gd name="T80" fmla="+- 0 6175 6108"/>
                  <a:gd name="T81" fmla="*/ T80 w 206"/>
                  <a:gd name="T82" fmla="+- 0 8810 8671"/>
                  <a:gd name="T83" fmla="*/ 8810 h 340"/>
                  <a:gd name="T84" fmla="+- 0 6260 6108"/>
                  <a:gd name="T85" fmla="*/ T84 w 206"/>
                  <a:gd name="T86" fmla="+- 0 8803 8671"/>
                  <a:gd name="T87" fmla="*/ 8803 h 340"/>
                  <a:gd name="T88" fmla="+- 0 6270 6108"/>
                  <a:gd name="T89" fmla="*/ T88 w 206"/>
                  <a:gd name="T90" fmla="+- 0 8799 8671"/>
                  <a:gd name="T91" fmla="*/ 8799 h 340"/>
                  <a:gd name="T92" fmla="+- 0 6275 6108"/>
                  <a:gd name="T93" fmla="*/ T92 w 206"/>
                  <a:gd name="T94" fmla="+- 0 8791 8671"/>
                  <a:gd name="T95" fmla="*/ 8791 h 340"/>
                  <a:gd name="T96" fmla="+- 0 6274 6108"/>
                  <a:gd name="T97" fmla="*/ T96 w 206"/>
                  <a:gd name="T98" fmla="+- 0 8781 8671"/>
                  <a:gd name="T99" fmla="*/ 8781 h 340"/>
                  <a:gd name="T100" fmla="+- 0 6191 6108"/>
                  <a:gd name="T101" fmla="*/ T100 w 206"/>
                  <a:gd name="T102" fmla="+- 0 8774 8671"/>
                  <a:gd name="T103" fmla="*/ 8774 h 340"/>
                  <a:gd name="T104" fmla="+- 0 6151 6108"/>
                  <a:gd name="T105" fmla="*/ T104 w 206"/>
                  <a:gd name="T106" fmla="+- 0 8770 8671"/>
                  <a:gd name="T107" fmla="*/ 8770 h 340"/>
                  <a:gd name="T108" fmla="+- 0 6149 6108"/>
                  <a:gd name="T109" fmla="*/ T108 w 206"/>
                  <a:gd name="T110" fmla="+- 0 8732 8671"/>
                  <a:gd name="T111" fmla="*/ 8732 h 340"/>
                  <a:gd name="T112" fmla="+- 0 6174 6108"/>
                  <a:gd name="T113" fmla="*/ T112 w 206"/>
                  <a:gd name="T114" fmla="+- 0 8710 8671"/>
                  <a:gd name="T115" fmla="*/ 8710 h 340"/>
                  <a:gd name="T116" fmla="+- 0 6244 6108"/>
                  <a:gd name="T117" fmla="*/ T116 w 206"/>
                  <a:gd name="T118" fmla="+- 0 8704 8671"/>
                  <a:gd name="T119" fmla="*/ 8704 h 340"/>
                  <a:gd name="T120" fmla="+- 0 6263 6108"/>
                  <a:gd name="T121" fmla="*/ T120 w 206"/>
                  <a:gd name="T122" fmla="+- 0 8695 8671"/>
                  <a:gd name="T123" fmla="*/ 8695 h 340"/>
                  <a:gd name="T124" fmla="+- 0 6261 6108"/>
                  <a:gd name="T125" fmla="*/ T124 w 206"/>
                  <a:gd name="T126" fmla="+- 0 8681 8671"/>
                  <a:gd name="T127" fmla="*/ 8681 h 340"/>
                  <a:gd name="T128" fmla="+- 0 6132 6108"/>
                  <a:gd name="T129" fmla="*/ T128 w 206"/>
                  <a:gd name="T130" fmla="+- 0 8678 8671"/>
                  <a:gd name="T131" fmla="*/ 8678 h 3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206" h="340">
                    <a:moveTo>
                      <a:pt x="21" y="5"/>
                    </a:moveTo>
                    <a:lnTo>
                      <a:pt x="19" y="6"/>
                    </a:lnTo>
                    <a:lnTo>
                      <a:pt x="5" y="16"/>
                    </a:lnTo>
                    <a:lnTo>
                      <a:pt x="0" y="37"/>
                    </a:lnTo>
                    <a:lnTo>
                      <a:pt x="6" y="76"/>
                    </a:lnTo>
                    <a:lnTo>
                      <a:pt x="12" y="116"/>
                    </a:lnTo>
                    <a:lnTo>
                      <a:pt x="36" y="274"/>
                    </a:lnTo>
                    <a:lnTo>
                      <a:pt x="42" y="313"/>
                    </a:lnTo>
                    <a:lnTo>
                      <a:pt x="43" y="320"/>
                    </a:lnTo>
                    <a:lnTo>
                      <a:pt x="43" y="328"/>
                    </a:lnTo>
                    <a:lnTo>
                      <a:pt x="49" y="333"/>
                    </a:lnTo>
                    <a:lnTo>
                      <a:pt x="52" y="337"/>
                    </a:lnTo>
                    <a:lnTo>
                      <a:pt x="57" y="339"/>
                    </a:lnTo>
                    <a:lnTo>
                      <a:pt x="66" y="338"/>
                    </a:lnTo>
                    <a:lnTo>
                      <a:pt x="166" y="328"/>
                    </a:lnTo>
                    <a:lnTo>
                      <a:pt x="186" y="326"/>
                    </a:lnTo>
                    <a:lnTo>
                      <a:pt x="192" y="325"/>
                    </a:lnTo>
                    <a:lnTo>
                      <a:pt x="197" y="321"/>
                    </a:lnTo>
                    <a:lnTo>
                      <a:pt x="200" y="316"/>
                    </a:lnTo>
                    <a:lnTo>
                      <a:pt x="206" y="310"/>
                    </a:lnTo>
                    <a:lnTo>
                      <a:pt x="200" y="302"/>
                    </a:lnTo>
                    <a:lnTo>
                      <a:pt x="198" y="298"/>
                    </a:lnTo>
                    <a:lnTo>
                      <a:pt x="114" y="298"/>
                    </a:lnTo>
                    <a:lnTo>
                      <a:pt x="94" y="298"/>
                    </a:lnTo>
                    <a:lnTo>
                      <a:pt x="74" y="296"/>
                    </a:lnTo>
                    <a:lnTo>
                      <a:pt x="72" y="277"/>
                    </a:lnTo>
                    <a:lnTo>
                      <a:pt x="74" y="259"/>
                    </a:lnTo>
                    <a:lnTo>
                      <a:pt x="83" y="239"/>
                    </a:lnTo>
                    <a:lnTo>
                      <a:pt x="162" y="230"/>
                    </a:lnTo>
                    <a:lnTo>
                      <a:pt x="169" y="229"/>
                    </a:lnTo>
                    <a:lnTo>
                      <a:pt x="174" y="224"/>
                    </a:lnTo>
                    <a:lnTo>
                      <a:pt x="178" y="219"/>
                    </a:lnTo>
                    <a:lnTo>
                      <a:pt x="177" y="214"/>
                    </a:lnTo>
                    <a:lnTo>
                      <a:pt x="179" y="208"/>
                    </a:lnTo>
                    <a:lnTo>
                      <a:pt x="175" y="204"/>
                    </a:lnTo>
                    <a:lnTo>
                      <a:pt x="173" y="202"/>
                    </a:lnTo>
                    <a:lnTo>
                      <a:pt x="98" y="202"/>
                    </a:lnTo>
                    <a:lnTo>
                      <a:pt x="78" y="200"/>
                    </a:lnTo>
                    <a:lnTo>
                      <a:pt x="58" y="197"/>
                    </a:lnTo>
                    <a:lnTo>
                      <a:pt x="57" y="178"/>
                    </a:lnTo>
                    <a:lnTo>
                      <a:pt x="59" y="159"/>
                    </a:lnTo>
                    <a:lnTo>
                      <a:pt x="67" y="139"/>
                    </a:lnTo>
                    <a:lnTo>
                      <a:pt x="146" y="132"/>
                    </a:lnTo>
                    <a:lnTo>
                      <a:pt x="152" y="132"/>
                    </a:lnTo>
                    <a:lnTo>
                      <a:pt x="157" y="131"/>
                    </a:lnTo>
                    <a:lnTo>
                      <a:pt x="162" y="128"/>
                    </a:lnTo>
                    <a:lnTo>
                      <a:pt x="165" y="125"/>
                    </a:lnTo>
                    <a:lnTo>
                      <a:pt x="167" y="120"/>
                    </a:lnTo>
                    <a:lnTo>
                      <a:pt x="170" y="116"/>
                    </a:lnTo>
                    <a:lnTo>
                      <a:pt x="166" y="110"/>
                    </a:lnTo>
                    <a:lnTo>
                      <a:pt x="164" y="103"/>
                    </a:lnTo>
                    <a:lnTo>
                      <a:pt x="83" y="103"/>
                    </a:lnTo>
                    <a:lnTo>
                      <a:pt x="63" y="102"/>
                    </a:lnTo>
                    <a:lnTo>
                      <a:pt x="43" y="99"/>
                    </a:lnTo>
                    <a:lnTo>
                      <a:pt x="41" y="80"/>
                    </a:lnTo>
                    <a:lnTo>
                      <a:pt x="41" y="61"/>
                    </a:lnTo>
                    <a:lnTo>
                      <a:pt x="46" y="41"/>
                    </a:lnTo>
                    <a:lnTo>
                      <a:pt x="66" y="39"/>
                    </a:lnTo>
                    <a:lnTo>
                      <a:pt x="126" y="33"/>
                    </a:lnTo>
                    <a:lnTo>
                      <a:pt x="136" y="33"/>
                    </a:lnTo>
                    <a:lnTo>
                      <a:pt x="147" y="33"/>
                    </a:lnTo>
                    <a:lnTo>
                      <a:pt x="155" y="24"/>
                    </a:lnTo>
                    <a:lnTo>
                      <a:pt x="155" y="12"/>
                    </a:lnTo>
                    <a:lnTo>
                      <a:pt x="153" y="10"/>
                    </a:lnTo>
                    <a:lnTo>
                      <a:pt x="28" y="10"/>
                    </a:lnTo>
                    <a:lnTo>
                      <a:pt x="24" y="7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C4C5C5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7" name="Freeform 73">
                <a:extLst>
                  <a:ext uri="{FF2B5EF4-FFF2-40B4-BE49-F238E27FC236}">
                    <a16:creationId xmlns:a16="http://schemas.microsoft.com/office/drawing/2014/main" id="{C69A3034-1006-4F0A-BBB4-2669C6FBB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8" y="8671"/>
                <a:ext cx="206" cy="340"/>
              </a:xfrm>
              <a:custGeom>
                <a:avLst/>
                <a:gdLst>
                  <a:gd name="T0" fmla="+- 0 6300 6108"/>
                  <a:gd name="T1" fmla="*/ T0 w 206"/>
                  <a:gd name="T2" fmla="+- 0 8963 8671"/>
                  <a:gd name="T3" fmla="*/ 8963 h 340"/>
                  <a:gd name="T4" fmla="+- 0 6292 6108"/>
                  <a:gd name="T5" fmla="*/ T4 w 206"/>
                  <a:gd name="T6" fmla="+- 0 8965 8671"/>
                  <a:gd name="T7" fmla="*/ 8965 h 340"/>
                  <a:gd name="T8" fmla="+- 0 6281 6108"/>
                  <a:gd name="T9" fmla="*/ T8 w 206"/>
                  <a:gd name="T10" fmla="+- 0 8965 8671"/>
                  <a:gd name="T11" fmla="*/ 8965 h 340"/>
                  <a:gd name="T12" fmla="+- 0 6242 6108"/>
                  <a:gd name="T13" fmla="*/ T12 w 206"/>
                  <a:gd name="T14" fmla="+- 0 8968 8671"/>
                  <a:gd name="T15" fmla="*/ 8968 h 340"/>
                  <a:gd name="T16" fmla="+- 0 6222 6108"/>
                  <a:gd name="T17" fmla="*/ T16 w 206"/>
                  <a:gd name="T18" fmla="+- 0 8969 8671"/>
                  <a:gd name="T19" fmla="*/ 8969 h 340"/>
                  <a:gd name="T20" fmla="+- 0 6306 6108"/>
                  <a:gd name="T21" fmla="*/ T20 w 206"/>
                  <a:gd name="T22" fmla="+- 0 8969 8671"/>
                  <a:gd name="T23" fmla="*/ 8969 h 340"/>
                  <a:gd name="T24" fmla="+- 0 6305 6108"/>
                  <a:gd name="T25" fmla="*/ T24 w 206"/>
                  <a:gd name="T26" fmla="+- 0 8968 8671"/>
                  <a:gd name="T27" fmla="*/ 8968 h 340"/>
                  <a:gd name="T28" fmla="+- 0 6300 6108"/>
                  <a:gd name="T29" fmla="*/ T28 w 206"/>
                  <a:gd name="T30" fmla="+- 0 8963 8671"/>
                  <a:gd name="T31" fmla="*/ 8963 h 3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06" h="340">
                    <a:moveTo>
                      <a:pt x="192" y="292"/>
                    </a:moveTo>
                    <a:lnTo>
                      <a:pt x="184" y="294"/>
                    </a:lnTo>
                    <a:lnTo>
                      <a:pt x="173" y="294"/>
                    </a:lnTo>
                    <a:lnTo>
                      <a:pt x="134" y="297"/>
                    </a:lnTo>
                    <a:lnTo>
                      <a:pt x="114" y="298"/>
                    </a:lnTo>
                    <a:lnTo>
                      <a:pt x="198" y="298"/>
                    </a:lnTo>
                    <a:lnTo>
                      <a:pt x="197" y="297"/>
                    </a:lnTo>
                    <a:lnTo>
                      <a:pt x="192" y="292"/>
                    </a:lnTo>
                    <a:close/>
                  </a:path>
                </a:pathLst>
              </a:custGeom>
              <a:solidFill>
                <a:srgbClr val="C4C5C5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8" name="Freeform 74">
                <a:extLst>
                  <a:ext uri="{FF2B5EF4-FFF2-40B4-BE49-F238E27FC236}">
                    <a16:creationId xmlns:a16="http://schemas.microsoft.com/office/drawing/2014/main" id="{B43298AE-74FF-48A6-96AB-0D2E10119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8" y="8671"/>
                <a:ext cx="206" cy="340"/>
              </a:xfrm>
              <a:custGeom>
                <a:avLst/>
                <a:gdLst>
                  <a:gd name="T0" fmla="+- 0 6273 6108"/>
                  <a:gd name="T1" fmla="*/ T0 w 206"/>
                  <a:gd name="T2" fmla="+- 0 8867 8671"/>
                  <a:gd name="T3" fmla="*/ 8867 h 340"/>
                  <a:gd name="T4" fmla="+- 0 6265 6108"/>
                  <a:gd name="T5" fmla="*/ T4 w 206"/>
                  <a:gd name="T6" fmla="+- 0 8869 8671"/>
                  <a:gd name="T7" fmla="*/ 8869 h 340"/>
                  <a:gd name="T8" fmla="+- 0 6246 6108"/>
                  <a:gd name="T9" fmla="*/ T8 w 206"/>
                  <a:gd name="T10" fmla="+- 0 8871 8671"/>
                  <a:gd name="T11" fmla="*/ 8871 h 340"/>
                  <a:gd name="T12" fmla="+- 0 6226 6108"/>
                  <a:gd name="T13" fmla="*/ T12 w 206"/>
                  <a:gd name="T14" fmla="+- 0 8872 8671"/>
                  <a:gd name="T15" fmla="*/ 8872 h 340"/>
                  <a:gd name="T16" fmla="+- 0 6206 6108"/>
                  <a:gd name="T17" fmla="*/ T16 w 206"/>
                  <a:gd name="T18" fmla="+- 0 8873 8671"/>
                  <a:gd name="T19" fmla="*/ 8873 h 340"/>
                  <a:gd name="T20" fmla="+- 0 6281 6108"/>
                  <a:gd name="T21" fmla="*/ T20 w 206"/>
                  <a:gd name="T22" fmla="+- 0 8873 8671"/>
                  <a:gd name="T23" fmla="*/ 8873 h 340"/>
                  <a:gd name="T24" fmla="+- 0 6279 6108"/>
                  <a:gd name="T25" fmla="*/ T24 w 206"/>
                  <a:gd name="T26" fmla="+- 0 8871 8671"/>
                  <a:gd name="T27" fmla="*/ 8871 h 340"/>
                  <a:gd name="T28" fmla="+- 0 6273 6108"/>
                  <a:gd name="T29" fmla="*/ T28 w 206"/>
                  <a:gd name="T30" fmla="+- 0 8867 8671"/>
                  <a:gd name="T31" fmla="*/ 8867 h 3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06" h="340">
                    <a:moveTo>
                      <a:pt x="165" y="196"/>
                    </a:moveTo>
                    <a:lnTo>
                      <a:pt x="157" y="198"/>
                    </a:lnTo>
                    <a:lnTo>
                      <a:pt x="138" y="200"/>
                    </a:lnTo>
                    <a:lnTo>
                      <a:pt x="118" y="201"/>
                    </a:lnTo>
                    <a:lnTo>
                      <a:pt x="98" y="202"/>
                    </a:lnTo>
                    <a:lnTo>
                      <a:pt x="173" y="202"/>
                    </a:lnTo>
                    <a:lnTo>
                      <a:pt x="171" y="200"/>
                    </a:lnTo>
                    <a:lnTo>
                      <a:pt x="165" y="196"/>
                    </a:lnTo>
                    <a:close/>
                  </a:path>
                </a:pathLst>
              </a:custGeom>
              <a:solidFill>
                <a:srgbClr val="C4C5C5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9" name="Freeform 75">
                <a:extLst>
                  <a:ext uri="{FF2B5EF4-FFF2-40B4-BE49-F238E27FC236}">
                    <a16:creationId xmlns:a16="http://schemas.microsoft.com/office/drawing/2014/main" id="{C13A5155-FCAD-48E3-804C-E93D552A6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8" y="8671"/>
                <a:ext cx="206" cy="340"/>
              </a:xfrm>
              <a:custGeom>
                <a:avLst/>
                <a:gdLst>
                  <a:gd name="T0" fmla="+- 0 6271 6108"/>
                  <a:gd name="T1" fmla="*/ T0 w 206"/>
                  <a:gd name="T2" fmla="+- 0 8770 8671"/>
                  <a:gd name="T3" fmla="*/ 8770 h 340"/>
                  <a:gd name="T4" fmla="+- 0 6251 6108"/>
                  <a:gd name="T5" fmla="*/ T4 w 206"/>
                  <a:gd name="T6" fmla="+- 0 8771 8671"/>
                  <a:gd name="T7" fmla="*/ 8771 h 340"/>
                  <a:gd name="T8" fmla="+- 0 6211 6108"/>
                  <a:gd name="T9" fmla="*/ T8 w 206"/>
                  <a:gd name="T10" fmla="+- 0 8773 8671"/>
                  <a:gd name="T11" fmla="*/ 8773 h 340"/>
                  <a:gd name="T12" fmla="+- 0 6191 6108"/>
                  <a:gd name="T13" fmla="*/ T12 w 206"/>
                  <a:gd name="T14" fmla="+- 0 8774 8671"/>
                  <a:gd name="T15" fmla="*/ 8774 h 340"/>
                  <a:gd name="T16" fmla="+- 0 6272 6108"/>
                  <a:gd name="T17" fmla="*/ T16 w 206"/>
                  <a:gd name="T18" fmla="+- 0 8774 8671"/>
                  <a:gd name="T19" fmla="*/ 8774 h 340"/>
                  <a:gd name="T20" fmla="+- 0 6271 6108"/>
                  <a:gd name="T21" fmla="*/ T20 w 206"/>
                  <a:gd name="T22" fmla="+- 0 8770 8671"/>
                  <a:gd name="T23" fmla="*/ 8770 h 3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06" h="340">
                    <a:moveTo>
                      <a:pt x="163" y="99"/>
                    </a:moveTo>
                    <a:lnTo>
                      <a:pt x="143" y="100"/>
                    </a:lnTo>
                    <a:lnTo>
                      <a:pt x="103" y="102"/>
                    </a:lnTo>
                    <a:lnTo>
                      <a:pt x="83" y="103"/>
                    </a:lnTo>
                    <a:lnTo>
                      <a:pt x="164" y="103"/>
                    </a:lnTo>
                    <a:lnTo>
                      <a:pt x="163" y="99"/>
                    </a:lnTo>
                    <a:close/>
                  </a:path>
                </a:pathLst>
              </a:custGeom>
              <a:solidFill>
                <a:srgbClr val="C4C5C5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0" name="Freeform 76">
                <a:extLst>
                  <a:ext uri="{FF2B5EF4-FFF2-40B4-BE49-F238E27FC236}">
                    <a16:creationId xmlns:a16="http://schemas.microsoft.com/office/drawing/2014/main" id="{05F4E998-3533-4A73-8703-F83345141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8" y="8671"/>
                <a:ext cx="206" cy="340"/>
              </a:xfrm>
              <a:custGeom>
                <a:avLst/>
                <a:gdLst>
                  <a:gd name="T0" fmla="+- 0 6255 6108"/>
                  <a:gd name="T1" fmla="*/ T0 w 206"/>
                  <a:gd name="T2" fmla="+- 0 8704 8671"/>
                  <a:gd name="T3" fmla="*/ 8704 h 340"/>
                  <a:gd name="T4" fmla="+- 0 6244 6108"/>
                  <a:gd name="T5" fmla="*/ T4 w 206"/>
                  <a:gd name="T6" fmla="+- 0 8704 8671"/>
                  <a:gd name="T7" fmla="*/ 8704 h 340"/>
                  <a:gd name="T8" fmla="+- 0 6255 6108"/>
                  <a:gd name="T9" fmla="*/ T8 w 206"/>
                  <a:gd name="T10" fmla="+- 0 8704 8671"/>
                  <a:gd name="T11" fmla="*/ 8704 h 3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06" h="340">
                    <a:moveTo>
                      <a:pt x="147" y="33"/>
                    </a:moveTo>
                    <a:lnTo>
                      <a:pt x="136" y="33"/>
                    </a:lnTo>
                    <a:lnTo>
                      <a:pt x="147" y="33"/>
                    </a:lnTo>
                    <a:close/>
                  </a:path>
                </a:pathLst>
              </a:custGeom>
              <a:solidFill>
                <a:srgbClr val="C4C5C5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1" name="Freeform 77">
                <a:extLst>
                  <a:ext uri="{FF2B5EF4-FFF2-40B4-BE49-F238E27FC236}">
                    <a16:creationId xmlns:a16="http://schemas.microsoft.com/office/drawing/2014/main" id="{D79CE356-5FEB-4AFC-B338-150256BA0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8" y="8671"/>
                <a:ext cx="206" cy="340"/>
              </a:xfrm>
              <a:custGeom>
                <a:avLst/>
                <a:gdLst>
                  <a:gd name="T0" fmla="+- 0 6244 6108"/>
                  <a:gd name="T1" fmla="*/ T0 w 206"/>
                  <a:gd name="T2" fmla="+- 0 8671 8671"/>
                  <a:gd name="T3" fmla="*/ 8671 h 340"/>
                  <a:gd name="T4" fmla="+- 0 6226 6108"/>
                  <a:gd name="T5" fmla="*/ T4 w 206"/>
                  <a:gd name="T6" fmla="+- 0 8672 8671"/>
                  <a:gd name="T7" fmla="*/ 8672 h 340"/>
                  <a:gd name="T8" fmla="+- 0 6140 6108"/>
                  <a:gd name="T9" fmla="*/ T8 w 206"/>
                  <a:gd name="T10" fmla="+- 0 8681 8671"/>
                  <a:gd name="T11" fmla="*/ 8681 h 340"/>
                  <a:gd name="T12" fmla="+- 0 6136 6108"/>
                  <a:gd name="T13" fmla="*/ T12 w 206"/>
                  <a:gd name="T14" fmla="+- 0 8681 8671"/>
                  <a:gd name="T15" fmla="*/ 8681 h 340"/>
                  <a:gd name="T16" fmla="+- 0 6261 6108"/>
                  <a:gd name="T17" fmla="*/ T16 w 206"/>
                  <a:gd name="T18" fmla="+- 0 8681 8671"/>
                  <a:gd name="T19" fmla="*/ 8681 h 340"/>
                  <a:gd name="T20" fmla="+- 0 6244 6108"/>
                  <a:gd name="T21" fmla="*/ T20 w 206"/>
                  <a:gd name="T22" fmla="+- 0 8671 8671"/>
                  <a:gd name="T23" fmla="*/ 8671 h 3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06" h="340">
                    <a:moveTo>
                      <a:pt x="136" y="0"/>
                    </a:moveTo>
                    <a:lnTo>
                      <a:pt x="118" y="1"/>
                    </a:lnTo>
                    <a:lnTo>
                      <a:pt x="32" y="10"/>
                    </a:lnTo>
                    <a:lnTo>
                      <a:pt x="28" y="10"/>
                    </a:lnTo>
                    <a:lnTo>
                      <a:pt x="153" y="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4C5C5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FD83C9E-9B55-432F-A071-C7391DC0DB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60"/>
              <a:ext cx="1164" cy="1460"/>
              <a:chOff x="0" y="260"/>
              <a:chExt cx="1164" cy="1460"/>
            </a:xfrm>
          </p:grpSpPr>
          <p:sp>
            <p:nvSpPr>
              <p:cNvPr id="85" name="Freeform 79">
                <a:extLst>
                  <a:ext uri="{FF2B5EF4-FFF2-40B4-BE49-F238E27FC236}">
                    <a16:creationId xmlns:a16="http://schemas.microsoft.com/office/drawing/2014/main" id="{7F59A6F0-21F1-48FF-A77E-49C60D9AF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60"/>
                <a:ext cx="1164" cy="1460"/>
              </a:xfrm>
              <a:custGeom>
                <a:avLst/>
                <a:gdLst>
                  <a:gd name="T0" fmla="*/ 433 w 1164"/>
                  <a:gd name="T1" fmla="+- 0 260 260"/>
                  <a:gd name="T2" fmla="*/ 260 h 1460"/>
                  <a:gd name="T3" fmla="*/ 315 w 1164"/>
                  <a:gd name="T4" fmla="+- 0 270 260"/>
                  <a:gd name="T5" fmla="*/ 270 h 1460"/>
                  <a:gd name="T6" fmla="*/ 203 w 1164"/>
                  <a:gd name="T7" fmla="+- 0 297 260"/>
                  <a:gd name="T8" fmla="*/ 297 h 1460"/>
                  <a:gd name="T9" fmla="*/ 98 w 1164"/>
                  <a:gd name="T10" fmla="+- 0 342 260"/>
                  <a:gd name="T11" fmla="*/ 342 h 1460"/>
                  <a:gd name="T12" fmla="*/ 2 w 1164"/>
                  <a:gd name="T13" fmla="+- 0 401 260"/>
                  <a:gd name="T14" fmla="*/ 401 h 1460"/>
                  <a:gd name="T15" fmla="*/ 0 w 1164"/>
                  <a:gd name="T16" fmla="+- 0 403 260"/>
                  <a:gd name="T17" fmla="*/ 403 h 1460"/>
                  <a:gd name="T18" fmla="*/ 0 w 1164"/>
                  <a:gd name="T19" fmla="+- 0 1577 260"/>
                  <a:gd name="T20" fmla="*/ 1577 h 1460"/>
                  <a:gd name="T21" fmla="*/ 2 w 1164"/>
                  <a:gd name="T22" fmla="+- 0 1579 260"/>
                  <a:gd name="T23" fmla="*/ 1579 h 1460"/>
                  <a:gd name="T24" fmla="*/ 49 w 1164"/>
                  <a:gd name="T25" fmla="+- 0 1611 260"/>
                  <a:gd name="T26" fmla="*/ 1611 h 1460"/>
                  <a:gd name="T27" fmla="*/ 149 w 1164"/>
                  <a:gd name="T28" fmla="+- 0 1663 260"/>
                  <a:gd name="T29" fmla="*/ 1663 h 1460"/>
                  <a:gd name="T30" fmla="*/ 258 w 1164"/>
                  <a:gd name="T31" fmla="+- 0 1699 260"/>
                  <a:gd name="T32" fmla="*/ 1699 h 1460"/>
                  <a:gd name="T33" fmla="*/ 373 w 1164"/>
                  <a:gd name="T34" fmla="+- 0 1718 260"/>
                  <a:gd name="T35" fmla="*/ 1718 h 1460"/>
                  <a:gd name="T36" fmla="*/ 433 w 1164"/>
                  <a:gd name="T37" fmla="+- 0 1720 260"/>
                  <a:gd name="T38" fmla="*/ 1720 h 1460"/>
                  <a:gd name="T39" fmla="*/ 493 w 1164"/>
                  <a:gd name="T40" fmla="+- 0 1718 260"/>
                  <a:gd name="T41" fmla="*/ 1718 h 1460"/>
                  <a:gd name="T42" fmla="*/ 609 w 1164"/>
                  <a:gd name="T43" fmla="+- 0 1699 260"/>
                  <a:gd name="T44" fmla="*/ 1699 h 1460"/>
                  <a:gd name="T45" fmla="*/ 717 w 1164"/>
                  <a:gd name="T46" fmla="+- 0 1663 260"/>
                  <a:gd name="T47" fmla="*/ 1663 h 1460"/>
                  <a:gd name="T48" fmla="*/ 818 w 1164"/>
                  <a:gd name="T49" fmla="+- 0 1611 260"/>
                  <a:gd name="T50" fmla="*/ 1611 h 1460"/>
                  <a:gd name="T51" fmla="*/ 908 w 1164"/>
                  <a:gd name="T52" fmla="+- 0 1544 260"/>
                  <a:gd name="T53" fmla="*/ 1544 h 1460"/>
                  <a:gd name="T54" fmla="*/ 988 w 1164"/>
                  <a:gd name="T55" fmla="+- 0 1465 260"/>
                  <a:gd name="T56" fmla="*/ 1465 h 1460"/>
                  <a:gd name="T57" fmla="*/ 1054 w 1164"/>
                  <a:gd name="T58" fmla="+- 0 1375 260"/>
                  <a:gd name="T59" fmla="*/ 1375 h 1460"/>
                  <a:gd name="T60" fmla="*/ 1106 w 1164"/>
                  <a:gd name="T61" fmla="+- 0 1274 260"/>
                  <a:gd name="T62" fmla="*/ 1274 h 1460"/>
                  <a:gd name="T63" fmla="*/ 1142 w 1164"/>
                  <a:gd name="T64" fmla="+- 0 1165 260"/>
                  <a:gd name="T65" fmla="*/ 1165 h 1460"/>
                  <a:gd name="T66" fmla="*/ 1161 w 1164"/>
                  <a:gd name="T67" fmla="+- 0 1050 260"/>
                  <a:gd name="T68" fmla="*/ 1050 h 1460"/>
                  <a:gd name="T69" fmla="*/ 1163 w 1164"/>
                  <a:gd name="T70" fmla="+- 0 990 260"/>
                  <a:gd name="T71" fmla="*/ 990 h 1460"/>
                  <a:gd name="T72" fmla="*/ 1161 w 1164"/>
                  <a:gd name="T73" fmla="+- 0 930 260"/>
                  <a:gd name="T74" fmla="*/ 930 h 1460"/>
                  <a:gd name="T75" fmla="*/ 1142 w 1164"/>
                  <a:gd name="T76" fmla="+- 0 815 260"/>
                  <a:gd name="T77" fmla="*/ 815 h 1460"/>
                  <a:gd name="T78" fmla="*/ 1106 w 1164"/>
                  <a:gd name="T79" fmla="+- 0 706 260"/>
                  <a:gd name="T80" fmla="*/ 706 h 1460"/>
                  <a:gd name="T81" fmla="*/ 1054 w 1164"/>
                  <a:gd name="T82" fmla="+- 0 605 260"/>
                  <a:gd name="T83" fmla="*/ 605 h 1460"/>
                  <a:gd name="T84" fmla="*/ 988 w 1164"/>
                  <a:gd name="T85" fmla="+- 0 515 260"/>
                  <a:gd name="T86" fmla="*/ 515 h 1460"/>
                  <a:gd name="T87" fmla="*/ 908 w 1164"/>
                  <a:gd name="T88" fmla="+- 0 436 260"/>
                  <a:gd name="T89" fmla="*/ 436 h 1460"/>
                  <a:gd name="T90" fmla="*/ 818 w 1164"/>
                  <a:gd name="T91" fmla="+- 0 369 260"/>
                  <a:gd name="T92" fmla="*/ 369 h 1460"/>
                  <a:gd name="T93" fmla="*/ 717 w 1164"/>
                  <a:gd name="T94" fmla="+- 0 317 260"/>
                  <a:gd name="T95" fmla="*/ 317 h 1460"/>
                  <a:gd name="T96" fmla="*/ 609 w 1164"/>
                  <a:gd name="T97" fmla="+- 0 281 260"/>
                  <a:gd name="T98" fmla="*/ 281 h 1460"/>
                  <a:gd name="T99" fmla="*/ 493 w 1164"/>
                  <a:gd name="T100" fmla="+- 0 262 260"/>
                  <a:gd name="T101" fmla="*/ 262 h 1460"/>
                  <a:gd name="T102" fmla="*/ 433 w 1164"/>
                  <a:gd name="T103" fmla="+- 0 260 260"/>
                  <a:gd name="T104" fmla="*/ 260 h 1460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  <a:cxn ang="0">
                    <a:pos x="T21" y="T23"/>
                  </a:cxn>
                  <a:cxn ang="0">
                    <a:pos x="T24" y="T26"/>
                  </a:cxn>
                  <a:cxn ang="0">
                    <a:pos x="T27" y="T29"/>
                  </a:cxn>
                  <a:cxn ang="0">
                    <a:pos x="T30" y="T32"/>
                  </a:cxn>
                  <a:cxn ang="0">
                    <a:pos x="T33" y="T35"/>
                  </a:cxn>
                  <a:cxn ang="0">
                    <a:pos x="T36" y="T38"/>
                  </a:cxn>
                  <a:cxn ang="0">
                    <a:pos x="T39" y="T41"/>
                  </a:cxn>
                  <a:cxn ang="0">
                    <a:pos x="T42" y="T44"/>
                  </a:cxn>
                  <a:cxn ang="0">
                    <a:pos x="T45" y="T47"/>
                  </a:cxn>
                  <a:cxn ang="0">
                    <a:pos x="T48" y="T50"/>
                  </a:cxn>
                  <a:cxn ang="0">
                    <a:pos x="T51" y="T53"/>
                  </a:cxn>
                  <a:cxn ang="0">
                    <a:pos x="T54" y="T56"/>
                  </a:cxn>
                  <a:cxn ang="0">
                    <a:pos x="T57" y="T59"/>
                  </a:cxn>
                  <a:cxn ang="0">
                    <a:pos x="T60" y="T62"/>
                  </a:cxn>
                  <a:cxn ang="0">
                    <a:pos x="T63" y="T65"/>
                  </a:cxn>
                  <a:cxn ang="0">
                    <a:pos x="T66" y="T68"/>
                  </a:cxn>
                  <a:cxn ang="0">
                    <a:pos x="T69" y="T71"/>
                  </a:cxn>
                  <a:cxn ang="0">
                    <a:pos x="T72" y="T74"/>
                  </a:cxn>
                  <a:cxn ang="0">
                    <a:pos x="T75" y="T77"/>
                  </a:cxn>
                  <a:cxn ang="0">
                    <a:pos x="T78" y="T80"/>
                  </a:cxn>
                  <a:cxn ang="0">
                    <a:pos x="T81" y="T83"/>
                  </a:cxn>
                  <a:cxn ang="0">
                    <a:pos x="T84" y="T86"/>
                  </a:cxn>
                  <a:cxn ang="0">
                    <a:pos x="T87" y="T89"/>
                  </a:cxn>
                  <a:cxn ang="0">
                    <a:pos x="T90" y="T92"/>
                  </a:cxn>
                  <a:cxn ang="0">
                    <a:pos x="T93" y="T95"/>
                  </a:cxn>
                  <a:cxn ang="0">
                    <a:pos x="T96" y="T98"/>
                  </a:cxn>
                  <a:cxn ang="0">
                    <a:pos x="T99" y="T101"/>
                  </a:cxn>
                  <a:cxn ang="0">
                    <a:pos x="T102" y="T104"/>
                  </a:cxn>
                </a:cxnLst>
                <a:rect l="0" t="0" r="r" b="b"/>
                <a:pathLst>
                  <a:path w="1164" h="1460">
                    <a:moveTo>
                      <a:pt x="433" y="0"/>
                    </a:moveTo>
                    <a:lnTo>
                      <a:pt x="315" y="10"/>
                    </a:lnTo>
                    <a:lnTo>
                      <a:pt x="203" y="37"/>
                    </a:lnTo>
                    <a:lnTo>
                      <a:pt x="98" y="82"/>
                    </a:lnTo>
                    <a:lnTo>
                      <a:pt x="2" y="141"/>
                    </a:lnTo>
                    <a:lnTo>
                      <a:pt x="0" y="143"/>
                    </a:lnTo>
                    <a:lnTo>
                      <a:pt x="0" y="1317"/>
                    </a:lnTo>
                    <a:lnTo>
                      <a:pt x="2" y="1319"/>
                    </a:lnTo>
                    <a:lnTo>
                      <a:pt x="49" y="1351"/>
                    </a:lnTo>
                    <a:lnTo>
                      <a:pt x="149" y="1403"/>
                    </a:lnTo>
                    <a:lnTo>
                      <a:pt x="258" y="1439"/>
                    </a:lnTo>
                    <a:lnTo>
                      <a:pt x="373" y="1458"/>
                    </a:lnTo>
                    <a:lnTo>
                      <a:pt x="433" y="1460"/>
                    </a:lnTo>
                    <a:lnTo>
                      <a:pt x="493" y="1458"/>
                    </a:lnTo>
                    <a:lnTo>
                      <a:pt x="609" y="1439"/>
                    </a:lnTo>
                    <a:lnTo>
                      <a:pt x="717" y="1403"/>
                    </a:lnTo>
                    <a:lnTo>
                      <a:pt x="818" y="1351"/>
                    </a:lnTo>
                    <a:lnTo>
                      <a:pt x="908" y="1284"/>
                    </a:lnTo>
                    <a:lnTo>
                      <a:pt x="988" y="1205"/>
                    </a:lnTo>
                    <a:lnTo>
                      <a:pt x="1054" y="1115"/>
                    </a:lnTo>
                    <a:lnTo>
                      <a:pt x="1106" y="1014"/>
                    </a:lnTo>
                    <a:lnTo>
                      <a:pt x="1142" y="905"/>
                    </a:lnTo>
                    <a:lnTo>
                      <a:pt x="1161" y="790"/>
                    </a:lnTo>
                    <a:lnTo>
                      <a:pt x="1163" y="730"/>
                    </a:lnTo>
                    <a:lnTo>
                      <a:pt x="1161" y="670"/>
                    </a:lnTo>
                    <a:lnTo>
                      <a:pt x="1142" y="555"/>
                    </a:lnTo>
                    <a:lnTo>
                      <a:pt x="1106" y="446"/>
                    </a:lnTo>
                    <a:lnTo>
                      <a:pt x="1054" y="345"/>
                    </a:lnTo>
                    <a:lnTo>
                      <a:pt x="988" y="255"/>
                    </a:lnTo>
                    <a:lnTo>
                      <a:pt x="908" y="176"/>
                    </a:lnTo>
                    <a:lnTo>
                      <a:pt x="818" y="109"/>
                    </a:lnTo>
                    <a:lnTo>
                      <a:pt x="717" y="57"/>
                    </a:lnTo>
                    <a:lnTo>
                      <a:pt x="609" y="21"/>
                    </a:lnTo>
                    <a:lnTo>
                      <a:pt x="493" y="2"/>
                    </a:lnTo>
                    <a:lnTo>
                      <a:pt x="433" y="0"/>
                    </a:lnTo>
                  </a:path>
                </a:pathLst>
              </a:custGeom>
              <a:solidFill>
                <a:srgbClr val="0079C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52B9F2-8AE3-4833-89E6-54E4B116FF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1" y="799"/>
              <a:ext cx="6764" cy="428"/>
              <a:chOff x="661" y="799"/>
              <a:chExt cx="6764" cy="428"/>
            </a:xfrm>
          </p:grpSpPr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F0810DDF-A1C4-457D-A3C9-E46A5D835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" y="799"/>
                <a:ext cx="176" cy="344"/>
              </a:xfrm>
              <a:custGeom>
                <a:avLst/>
                <a:gdLst>
                  <a:gd name="T0" fmla="+- 0 725 661"/>
                  <a:gd name="T1" fmla="*/ T0 w 176"/>
                  <a:gd name="T2" fmla="+- 0 1043 799"/>
                  <a:gd name="T3" fmla="*/ 1043 h 344"/>
                  <a:gd name="T4" fmla="+- 0 717 661"/>
                  <a:gd name="T5" fmla="*/ T4 w 176"/>
                  <a:gd name="T6" fmla="+- 0 1043 799"/>
                  <a:gd name="T7" fmla="*/ 1043 h 344"/>
                  <a:gd name="T8" fmla="+- 0 711 661"/>
                  <a:gd name="T9" fmla="*/ T8 w 176"/>
                  <a:gd name="T10" fmla="+- 0 1044 799"/>
                  <a:gd name="T11" fmla="*/ 1044 h 344"/>
                  <a:gd name="T12" fmla="+- 0 664 661"/>
                  <a:gd name="T13" fmla="*/ T12 w 176"/>
                  <a:gd name="T14" fmla="+- 0 1085 799"/>
                  <a:gd name="T15" fmla="*/ 1085 h 344"/>
                  <a:gd name="T16" fmla="+- 0 661 661"/>
                  <a:gd name="T17" fmla="*/ T16 w 176"/>
                  <a:gd name="T18" fmla="+- 0 1107 799"/>
                  <a:gd name="T19" fmla="*/ 1107 h 344"/>
                  <a:gd name="T20" fmla="+- 0 670 661"/>
                  <a:gd name="T21" fmla="*/ T20 w 176"/>
                  <a:gd name="T22" fmla="+- 0 1123 799"/>
                  <a:gd name="T23" fmla="*/ 1123 h 344"/>
                  <a:gd name="T24" fmla="+- 0 691 661"/>
                  <a:gd name="T25" fmla="*/ T24 w 176"/>
                  <a:gd name="T26" fmla="+- 0 1137 799"/>
                  <a:gd name="T27" fmla="*/ 1137 h 344"/>
                  <a:gd name="T28" fmla="+- 0 708 661"/>
                  <a:gd name="T29" fmla="*/ T28 w 176"/>
                  <a:gd name="T30" fmla="+- 0 1142 799"/>
                  <a:gd name="T31" fmla="*/ 1142 h 344"/>
                  <a:gd name="T32" fmla="+- 0 731 661"/>
                  <a:gd name="T33" fmla="*/ T32 w 176"/>
                  <a:gd name="T34" fmla="+- 0 1143 799"/>
                  <a:gd name="T35" fmla="*/ 1143 h 344"/>
                  <a:gd name="T36" fmla="+- 0 750 661"/>
                  <a:gd name="T37" fmla="*/ T36 w 176"/>
                  <a:gd name="T38" fmla="+- 0 1137 799"/>
                  <a:gd name="T39" fmla="*/ 1137 h 344"/>
                  <a:gd name="T40" fmla="+- 0 807 661"/>
                  <a:gd name="T41" fmla="*/ T40 w 176"/>
                  <a:gd name="T42" fmla="+- 0 1099 799"/>
                  <a:gd name="T43" fmla="*/ 1099 h 344"/>
                  <a:gd name="T44" fmla="+- 0 830 661"/>
                  <a:gd name="T45" fmla="*/ T44 w 176"/>
                  <a:gd name="T46" fmla="+- 0 1062 799"/>
                  <a:gd name="T47" fmla="*/ 1062 h 344"/>
                  <a:gd name="T48" fmla="+- 0 783 661"/>
                  <a:gd name="T49" fmla="*/ T48 w 176"/>
                  <a:gd name="T50" fmla="+- 0 1062 799"/>
                  <a:gd name="T51" fmla="*/ 1062 h 344"/>
                  <a:gd name="T52" fmla="+- 0 768 661"/>
                  <a:gd name="T53" fmla="*/ T52 w 176"/>
                  <a:gd name="T54" fmla="+- 0 1052 799"/>
                  <a:gd name="T55" fmla="*/ 1052 h 344"/>
                  <a:gd name="T56" fmla="+- 0 748 661"/>
                  <a:gd name="T57" fmla="*/ T56 w 176"/>
                  <a:gd name="T58" fmla="+- 0 1045 799"/>
                  <a:gd name="T59" fmla="*/ 1045 h 344"/>
                  <a:gd name="T60" fmla="+- 0 725 661"/>
                  <a:gd name="T61" fmla="*/ T60 w 176"/>
                  <a:gd name="T62" fmla="+- 0 1043 799"/>
                  <a:gd name="T63" fmla="*/ 1043 h 3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176" h="344">
                    <a:moveTo>
                      <a:pt x="64" y="244"/>
                    </a:moveTo>
                    <a:lnTo>
                      <a:pt x="56" y="244"/>
                    </a:lnTo>
                    <a:lnTo>
                      <a:pt x="50" y="245"/>
                    </a:lnTo>
                    <a:lnTo>
                      <a:pt x="3" y="286"/>
                    </a:lnTo>
                    <a:lnTo>
                      <a:pt x="0" y="308"/>
                    </a:lnTo>
                    <a:lnTo>
                      <a:pt x="9" y="324"/>
                    </a:lnTo>
                    <a:lnTo>
                      <a:pt x="30" y="338"/>
                    </a:lnTo>
                    <a:lnTo>
                      <a:pt x="47" y="343"/>
                    </a:lnTo>
                    <a:lnTo>
                      <a:pt x="70" y="344"/>
                    </a:lnTo>
                    <a:lnTo>
                      <a:pt x="89" y="338"/>
                    </a:lnTo>
                    <a:lnTo>
                      <a:pt x="146" y="300"/>
                    </a:lnTo>
                    <a:lnTo>
                      <a:pt x="169" y="263"/>
                    </a:lnTo>
                    <a:lnTo>
                      <a:pt x="122" y="263"/>
                    </a:lnTo>
                    <a:lnTo>
                      <a:pt x="107" y="253"/>
                    </a:lnTo>
                    <a:lnTo>
                      <a:pt x="87" y="246"/>
                    </a:lnTo>
                    <a:lnTo>
                      <a:pt x="64" y="2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8EF831D6-D0F5-469C-B03B-56B392BCE8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9" y="815"/>
                <a:ext cx="1225" cy="345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075A8BE1-997B-4977-AEF6-3E7E4515E6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1" y="806"/>
                <a:ext cx="4794" cy="421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DDB5F6E-1B34-40BD-99F0-4403C901FB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0" y="1280"/>
              <a:ext cx="7324" cy="4965"/>
              <a:chOff x="1320" y="1280"/>
              <a:chExt cx="7324" cy="4965"/>
            </a:xfrm>
          </p:grpSpPr>
          <p:sp>
            <p:nvSpPr>
              <p:cNvPr id="79" name="Freeform 86">
                <a:extLst>
                  <a:ext uri="{FF2B5EF4-FFF2-40B4-BE49-F238E27FC236}">
                    <a16:creationId xmlns:a16="http://schemas.microsoft.com/office/drawing/2014/main" id="{3BF9B7BC-A7ED-4EA9-B578-B97890F3A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0" y="1280"/>
                <a:ext cx="7321" cy="2"/>
              </a:xfrm>
              <a:custGeom>
                <a:avLst/>
                <a:gdLst>
                  <a:gd name="T0" fmla="+- 0 1320 1320"/>
                  <a:gd name="T1" fmla="*/ T0 w 7321"/>
                  <a:gd name="T2" fmla="+- 0 8640 1320"/>
                  <a:gd name="T3" fmla="*/ T2 w 73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7321">
                    <a:moveTo>
                      <a:pt x="0" y="0"/>
                    </a:moveTo>
                    <a:lnTo>
                      <a:pt x="7320" y="0"/>
                    </a:lnTo>
                  </a:path>
                </a:pathLst>
              </a:custGeom>
              <a:noFill/>
              <a:ln w="1397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DFFBDA72-8506-4225-8F5F-6A9A0B6F22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6" y="2010"/>
                <a:ext cx="1858" cy="3937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538AB30B-9AA7-4361-9ACF-896E11C3A6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2" y="6074"/>
                <a:ext cx="1042" cy="171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44831F6-623B-44EE-974E-7ADF3ADA7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6" y="6108"/>
              <a:ext cx="2" cy="127"/>
              <a:chOff x="8616" y="6108"/>
              <a:chExt cx="2" cy="127"/>
            </a:xfrm>
          </p:grpSpPr>
          <p:sp>
            <p:nvSpPr>
              <p:cNvPr id="78" name="Freeform 90">
                <a:extLst>
                  <a:ext uri="{FF2B5EF4-FFF2-40B4-BE49-F238E27FC236}">
                    <a16:creationId xmlns:a16="http://schemas.microsoft.com/office/drawing/2014/main" id="{1CEF3B86-A0B3-41E0-A0FD-F74BA96A2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6" y="6108"/>
                <a:ext cx="2" cy="127"/>
              </a:xfrm>
              <a:custGeom>
                <a:avLst/>
                <a:gdLst>
                  <a:gd name="T0" fmla="+- 0 6108 6108"/>
                  <a:gd name="T1" fmla="*/ 6108 h 127"/>
                  <a:gd name="T2" fmla="+- 0 6235 6108"/>
                  <a:gd name="T3" fmla="*/ 6235 h 12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27">
                    <a:moveTo>
                      <a:pt x="0" y="0"/>
                    </a:moveTo>
                    <a:lnTo>
                      <a:pt x="0" y="127"/>
                    </a:lnTo>
                  </a:path>
                </a:pathLst>
              </a:custGeom>
              <a:noFill/>
              <a:ln w="8128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70572B9-0F89-4F34-8CE6-FBC48909DF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47" y="7621"/>
              <a:ext cx="444" cy="540"/>
              <a:chOff x="8247" y="7621"/>
              <a:chExt cx="444" cy="540"/>
            </a:xfrm>
          </p:grpSpPr>
          <p:sp>
            <p:nvSpPr>
              <p:cNvPr id="77" name="Freeform 92">
                <a:extLst>
                  <a:ext uri="{FF2B5EF4-FFF2-40B4-BE49-F238E27FC236}">
                    <a16:creationId xmlns:a16="http://schemas.microsoft.com/office/drawing/2014/main" id="{14AF56A8-9D4D-4161-8635-A7BF4ED10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7" y="7621"/>
                <a:ext cx="444" cy="540"/>
              </a:xfrm>
              <a:custGeom>
                <a:avLst/>
                <a:gdLst>
                  <a:gd name="T0" fmla="+- 0 8516 8247"/>
                  <a:gd name="T1" fmla="*/ T0 w 444"/>
                  <a:gd name="T2" fmla="+- 0 7621 7621"/>
                  <a:gd name="T3" fmla="*/ 7621 h 540"/>
                  <a:gd name="T4" fmla="+- 0 8443 8247"/>
                  <a:gd name="T5" fmla="*/ T4 w 444"/>
                  <a:gd name="T6" fmla="+- 0 7634 7621"/>
                  <a:gd name="T7" fmla="*/ 7634 h 540"/>
                  <a:gd name="T8" fmla="+- 0 8375 8247"/>
                  <a:gd name="T9" fmla="*/ T8 w 444"/>
                  <a:gd name="T10" fmla="+- 0 7674 7621"/>
                  <a:gd name="T11" fmla="*/ 7674 h 540"/>
                  <a:gd name="T12" fmla="+- 0 8330 8247"/>
                  <a:gd name="T13" fmla="*/ T12 w 444"/>
                  <a:gd name="T14" fmla="+- 0 7714 7621"/>
                  <a:gd name="T15" fmla="*/ 7714 h 540"/>
                  <a:gd name="T16" fmla="+- 0 8284 8247"/>
                  <a:gd name="T17" fmla="*/ T16 w 444"/>
                  <a:gd name="T18" fmla="+- 0 7777 7621"/>
                  <a:gd name="T19" fmla="*/ 7777 h 540"/>
                  <a:gd name="T20" fmla="+- 0 8260 8247"/>
                  <a:gd name="T21" fmla="*/ T20 w 444"/>
                  <a:gd name="T22" fmla="+- 0 7833 7621"/>
                  <a:gd name="T23" fmla="*/ 7833 h 540"/>
                  <a:gd name="T24" fmla="+- 0 8247 8247"/>
                  <a:gd name="T25" fmla="*/ T24 w 444"/>
                  <a:gd name="T26" fmla="+- 0 7911 7621"/>
                  <a:gd name="T27" fmla="*/ 7911 h 540"/>
                  <a:gd name="T28" fmla="+- 0 8247 8247"/>
                  <a:gd name="T29" fmla="*/ T28 w 444"/>
                  <a:gd name="T30" fmla="+- 0 7930 7621"/>
                  <a:gd name="T31" fmla="*/ 7930 h 540"/>
                  <a:gd name="T32" fmla="+- 0 8249 8247"/>
                  <a:gd name="T33" fmla="*/ T32 w 444"/>
                  <a:gd name="T34" fmla="+- 0 7950 7621"/>
                  <a:gd name="T35" fmla="*/ 7950 h 540"/>
                  <a:gd name="T36" fmla="+- 0 8252 8247"/>
                  <a:gd name="T37" fmla="*/ T36 w 444"/>
                  <a:gd name="T38" fmla="+- 0 7969 7621"/>
                  <a:gd name="T39" fmla="*/ 7969 h 540"/>
                  <a:gd name="T40" fmla="+- 0 8253 8247"/>
                  <a:gd name="T41" fmla="*/ T40 w 444"/>
                  <a:gd name="T42" fmla="+- 0 7993 7621"/>
                  <a:gd name="T43" fmla="*/ 7993 h 540"/>
                  <a:gd name="T44" fmla="+- 0 8269 8247"/>
                  <a:gd name="T45" fmla="*/ T44 w 444"/>
                  <a:gd name="T46" fmla="+- 0 8055 7621"/>
                  <a:gd name="T47" fmla="*/ 8055 h 540"/>
                  <a:gd name="T48" fmla="+- 0 8313 8247"/>
                  <a:gd name="T49" fmla="*/ T48 w 444"/>
                  <a:gd name="T50" fmla="+- 0 8116 7621"/>
                  <a:gd name="T51" fmla="*/ 8116 h 540"/>
                  <a:gd name="T52" fmla="+- 0 8379 8247"/>
                  <a:gd name="T53" fmla="*/ T52 w 444"/>
                  <a:gd name="T54" fmla="+- 0 8151 7621"/>
                  <a:gd name="T55" fmla="*/ 8151 h 540"/>
                  <a:gd name="T56" fmla="+- 0 8436 8247"/>
                  <a:gd name="T57" fmla="*/ T56 w 444"/>
                  <a:gd name="T58" fmla="+- 0 8160 7621"/>
                  <a:gd name="T59" fmla="*/ 8160 h 540"/>
                  <a:gd name="T60" fmla="+- 0 8456 8247"/>
                  <a:gd name="T61" fmla="*/ T60 w 444"/>
                  <a:gd name="T62" fmla="+- 0 8160 7621"/>
                  <a:gd name="T63" fmla="*/ 8160 h 540"/>
                  <a:gd name="T64" fmla="+- 0 8518 8247"/>
                  <a:gd name="T65" fmla="*/ T64 w 444"/>
                  <a:gd name="T66" fmla="+- 0 8148 7621"/>
                  <a:gd name="T67" fmla="*/ 8148 h 540"/>
                  <a:gd name="T68" fmla="+- 0 8573 8247"/>
                  <a:gd name="T69" fmla="*/ T68 w 444"/>
                  <a:gd name="T70" fmla="+- 0 8120 7621"/>
                  <a:gd name="T71" fmla="*/ 8120 h 540"/>
                  <a:gd name="T72" fmla="+- 0 8635 8247"/>
                  <a:gd name="T73" fmla="*/ T72 w 444"/>
                  <a:gd name="T74" fmla="+- 0 8062 7621"/>
                  <a:gd name="T75" fmla="*/ 8062 h 540"/>
                  <a:gd name="T76" fmla="+- 0 8674 8247"/>
                  <a:gd name="T77" fmla="*/ T76 w 444"/>
                  <a:gd name="T78" fmla="+- 0 7988 7621"/>
                  <a:gd name="T79" fmla="*/ 7988 h 540"/>
                  <a:gd name="T80" fmla="+- 0 8691 8247"/>
                  <a:gd name="T81" fmla="*/ T80 w 444"/>
                  <a:gd name="T82" fmla="+- 0 7906 7621"/>
                  <a:gd name="T83" fmla="*/ 7906 h 540"/>
                  <a:gd name="T84" fmla="+- 0 8691 8247"/>
                  <a:gd name="T85" fmla="*/ T84 w 444"/>
                  <a:gd name="T86" fmla="+- 0 7878 7621"/>
                  <a:gd name="T87" fmla="*/ 7878 h 540"/>
                  <a:gd name="T88" fmla="+- 0 8690 8247"/>
                  <a:gd name="T89" fmla="*/ T88 w 444"/>
                  <a:gd name="T90" fmla="+- 0 7849 7621"/>
                  <a:gd name="T91" fmla="*/ 7849 h 540"/>
                  <a:gd name="T92" fmla="+- 0 8671 8247"/>
                  <a:gd name="T93" fmla="*/ T92 w 444"/>
                  <a:gd name="T94" fmla="+- 0 7767 7621"/>
                  <a:gd name="T95" fmla="*/ 7767 h 540"/>
                  <a:gd name="T96" fmla="+- 0 8633 8247"/>
                  <a:gd name="T97" fmla="*/ T96 w 444"/>
                  <a:gd name="T98" fmla="+- 0 7693 7621"/>
                  <a:gd name="T99" fmla="*/ 7693 h 540"/>
                  <a:gd name="T100" fmla="+- 0 8585 8247"/>
                  <a:gd name="T101" fmla="*/ T100 w 444"/>
                  <a:gd name="T102" fmla="+- 0 7644 7621"/>
                  <a:gd name="T103" fmla="*/ 7644 h 540"/>
                  <a:gd name="T104" fmla="+- 0 8533 8247"/>
                  <a:gd name="T105" fmla="*/ T104 w 444"/>
                  <a:gd name="T106" fmla="+- 0 7623 7621"/>
                  <a:gd name="T107" fmla="*/ 7623 h 540"/>
                  <a:gd name="T108" fmla="+- 0 8516 8247"/>
                  <a:gd name="T109" fmla="*/ T108 w 444"/>
                  <a:gd name="T110" fmla="+- 0 7621 7621"/>
                  <a:gd name="T111" fmla="*/ 7621 h 5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</a:cxnLst>
                <a:rect l="0" t="0" r="r" b="b"/>
                <a:pathLst>
                  <a:path w="444" h="540">
                    <a:moveTo>
                      <a:pt x="269" y="0"/>
                    </a:moveTo>
                    <a:lnTo>
                      <a:pt x="196" y="13"/>
                    </a:lnTo>
                    <a:lnTo>
                      <a:pt x="128" y="53"/>
                    </a:lnTo>
                    <a:lnTo>
                      <a:pt x="83" y="93"/>
                    </a:lnTo>
                    <a:lnTo>
                      <a:pt x="37" y="156"/>
                    </a:lnTo>
                    <a:lnTo>
                      <a:pt x="13" y="212"/>
                    </a:lnTo>
                    <a:lnTo>
                      <a:pt x="0" y="290"/>
                    </a:lnTo>
                    <a:lnTo>
                      <a:pt x="0" y="309"/>
                    </a:lnTo>
                    <a:lnTo>
                      <a:pt x="2" y="329"/>
                    </a:lnTo>
                    <a:lnTo>
                      <a:pt x="5" y="348"/>
                    </a:lnTo>
                    <a:lnTo>
                      <a:pt x="6" y="372"/>
                    </a:lnTo>
                    <a:lnTo>
                      <a:pt x="22" y="434"/>
                    </a:lnTo>
                    <a:lnTo>
                      <a:pt x="66" y="495"/>
                    </a:lnTo>
                    <a:lnTo>
                      <a:pt x="132" y="530"/>
                    </a:lnTo>
                    <a:lnTo>
                      <a:pt x="189" y="539"/>
                    </a:lnTo>
                    <a:lnTo>
                      <a:pt x="209" y="539"/>
                    </a:lnTo>
                    <a:lnTo>
                      <a:pt x="271" y="527"/>
                    </a:lnTo>
                    <a:lnTo>
                      <a:pt x="326" y="499"/>
                    </a:lnTo>
                    <a:lnTo>
                      <a:pt x="388" y="441"/>
                    </a:lnTo>
                    <a:lnTo>
                      <a:pt x="427" y="367"/>
                    </a:lnTo>
                    <a:lnTo>
                      <a:pt x="444" y="285"/>
                    </a:lnTo>
                    <a:lnTo>
                      <a:pt x="444" y="257"/>
                    </a:lnTo>
                    <a:lnTo>
                      <a:pt x="443" y="228"/>
                    </a:lnTo>
                    <a:lnTo>
                      <a:pt x="424" y="146"/>
                    </a:lnTo>
                    <a:lnTo>
                      <a:pt x="386" y="72"/>
                    </a:lnTo>
                    <a:lnTo>
                      <a:pt x="338" y="23"/>
                    </a:lnTo>
                    <a:lnTo>
                      <a:pt x="286" y="2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BFE7FB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47A8D0C-0A49-4E59-8710-6F7B13193E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7" y="7700"/>
              <a:ext cx="400" cy="422"/>
              <a:chOff x="7687" y="7700"/>
              <a:chExt cx="400" cy="422"/>
            </a:xfrm>
          </p:grpSpPr>
          <p:sp>
            <p:nvSpPr>
              <p:cNvPr id="76" name="Freeform 94">
                <a:extLst>
                  <a:ext uri="{FF2B5EF4-FFF2-40B4-BE49-F238E27FC236}">
                    <a16:creationId xmlns:a16="http://schemas.microsoft.com/office/drawing/2014/main" id="{11CF16C9-BA60-41B9-8C31-BDCD195E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7" y="7700"/>
                <a:ext cx="400" cy="422"/>
              </a:xfrm>
              <a:custGeom>
                <a:avLst/>
                <a:gdLst>
                  <a:gd name="T0" fmla="+- 0 7855 7687"/>
                  <a:gd name="T1" fmla="*/ T0 w 400"/>
                  <a:gd name="T2" fmla="+- 0 7700 7700"/>
                  <a:gd name="T3" fmla="*/ 7700 h 422"/>
                  <a:gd name="T4" fmla="+- 0 7794 7687"/>
                  <a:gd name="T5" fmla="*/ T4 w 400"/>
                  <a:gd name="T6" fmla="+- 0 7712 7700"/>
                  <a:gd name="T7" fmla="*/ 7712 h 422"/>
                  <a:gd name="T8" fmla="+- 0 7741 7687"/>
                  <a:gd name="T9" fmla="*/ T8 w 400"/>
                  <a:gd name="T10" fmla="+- 0 7748 7700"/>
                  <a:gd name="T11" fmla="*/ 7748 h 422"/>
                  <a:gd name="T12" fmla="+- 0 7701 7687"/>
                  <a:gd name="T13" fmla="*/ T12 w 400"/>
                  <a:gd name="T14" fmla="+- 0 7808 7700"/>
                  <a:gd name="T15" fmla="*/ 7808 h 422"/>
                  <a:gd name="T16" fmla="+- 0 7687 7687"/>
                  <a:gd name="T17" fmla="*/ T16 w 400"/>
                  <a:gd name="T18" fmla="+- 0 7867 7700"/>
                  <a:gd name="T19" fmla="*/ 7867 h 422"/>
                  <a:gd name="T20" fmla="+- 0 7688 7687"/>
                  <a:gd name="T21" fmla="*/ T20 w 400"/>
                  <a:gd name="T22" fmla="+- 0 7887 7700"/>
                  <a:gd name="T23" fmla="*/ 7887 h 422"/>
                  <a:gd name="T24" fmla="+- 0 7690 7687"/>
                  <a:gd name="T25" fmla="*/ T24 w 400"/>
                  <a:gd name="T26" fmla="+- 0 7906 7700"/>
                  <a:gd name="T27" fmla="*/ 7906 h 422"/>
                  <a:gd name="T28" fmla="+- 0 7695 7687"/>
                  <a:gd name="T29" fmla="*/ T28 w 400"/>
                  <a:gd name="T30" fmla="+- 0 7925 7700"/>
                  <a:gd name="T31" fmla="*/ 7925 h 422"/>
                  <a:gd name="T32" fmla="+- 0 7698 7687"/>
                  <a:gd name="T33" fmla="*/ T32 w 400"/>
                  <a:gd name="T34" fmla="+- 0 7936 7700"/>
                  <a:gd name="T35" fmla="*/ 7936 h 422"/>
                  <a:gd name="T36" fmla="+- 0 7698 7687"/>
                  <a:gd name="T37" fmla="*/ T36 w 400"/>
                  <a:gd name="T38" fmla="+- 0 7936 7700"/>
                  <a:gd name="T39" fmla="*/ 7936 h 422"/>
                  <a:gd name="T40" fmla="+- 0 7703 7687"/>
                  <a:gd name="T41" fmla="*/ T40 w 400"/>
                  <a:gd name="T42" fmla="+- 0 7955 7700"/>
                  <a:gd name="T43" fmla="*/ 7955 h 422"/>
                  <a:gd name="T44" fmla="+- 0 7710 7687"/>
                  <a:gd name="T45" fmla="*/ T44 w 400"/>
                  <a:gd name="T46" fmla="+- 0 7974 7700"/>
                  <a:gd name="T47" fmla="*/ 7974 h 422"/>
                  <a:gd name="T48" fmla="+- 0 7719 7687"/>
                  <a:gd name="T49" fmla="*/ T48 w 400"/>
                  <a:gd name="T50" fmla="+- 0 7992 7700"/>
                  <a:gd name="T51" fmla="*/ 7992 h 422"/>
                  <a:gd name="T52" fmla="+- 0 7728 7687"/>
                  <a:gd name="T53" fmla="*/ T52 w 400"/>
                  <a:gd name="T54" fmla="+- 0 8016 7700"/>
                  <a:gd name="T55" fmla="*/ 8016 h 422"/>
                  <a:gd name="T56" fmla="+- 0 7736 7687"/>
                  <a:gd name="T57" fmla="*/ T56 w 400"/>
                  <a:gd name="T58" fmla="+- 0 8032 7700"/>
                  <a:gd name="T59" fmla="*/ 8032 h 422"/>
                  <a:gd name="T60" fmla="+- 0 7741 7687"/>
                  <a:gd name="T61" fmla="*/ T60 w 400"/>
                  <a:gd name="T62" fmla="+- 0 8044 7700"/>
                  <a:gd name="T63" fmla="*/ 8044 h 422"/>
                  <a:gd name="T64" fmla="+- 0 7744 7687"/>
                  <a:gd name="T65" fmla="*/ T64 w 400"/>
                  <a:gd name="T66" fmla="+- 0 8045 7700"/>
                  <a:gd name="T67" fmla="*/ 8045 h 422"/>
                  <a:gd name="T68" fmla="+- 0 7747 7687"/>
                  <a:gd name="T69" fmla="*/ T68 w 400"/>
                  <a:gd name="T70" fmla="+- 0 8045 7700"/>
                  <a:gd name="T71" fmla="*/ 8045 h 422"/>
                  <a:gd name="T72" fmla="+- 0 7758 7687"/>
                  <a:gd name="T73" fmla="*/ T72 w 400"/>
                  <a:gd name="T74" fmla="+- 0 8061 7700"/>
                  <a:gd name="T75" fmla="*/ 8061 h 422"/>
                  <a:gd name="T76" fmla="+- 0 7820 7687"/>
                  <a:gd name="T77" fmla="*/ T76 w 400"/>
                  <a:gd name="T78" fmla="+- 0 8106 7700"/>
                  <a:gd name="T79" fmla="*/ 8106 h 422"/>
                  <a:gd name="T80" fmla="+- 0 7878 7687"/>
                  <a:gd name="T81" fmla="*/ T80 w 400"/>
                  <a:gd name="T82" fmla="+- 0 8121 7700"/>
                  <a:gd name="T83" fmla="*/ 8121 h 422"/>
                  <a:gd name="T84" fmla="+- 0 7899 7687"/>
                  <a:gd name="T85" fmla="*/ T84 w 400"/>
                  <a:gd name="T86" fmla="+- 0 8122 7700"/>
                  <a:gd name="T87" fmla="*/ 8122 h 422"/>
                  <a:gd name="T88" fmla="+- 0 7920 7687"/>
                  <a:gd name="T89" fmla="*/ T88 w 400"/>
                  <a:gd name="T90" fmla="+- 0 8121 7700"/>
                  <a:gd name="T91" fmla="*/ 8121 h 422"/>
                  <a:gd name="T92" fmla="+- 0 7982 7687"/>
                  <a:gd name="T93" fmla="*/ T92 w 400"/>
                  <a:gd name="T94" fmla="+- 0 8105 7700"/>
                  <a:gd name="T95" fmla="*/ 8105 h 422"/>
                  <a:gd name="T96" fmla="+- 0 8044 7687"/>
                  <a:gd name="T97" fmla="*/ T96 w 400"/>
                  <a:gd name="T98" fmla="+- 0 8060 7700"/>
                  <a:gd name="T99" fmla="*/ 8060 h 422"/>
                  <a:gd name="T100" fmla="+- 0 8078 7687"/>
                  <a:gd name="T101" fmla="*/ T100 w 400"/>
                  <a:gd name="T102" fmla="+- 0 7996 7700"/>
                  <a:gd name="T103" fmla="*/ 7996 h 422"/>
                  <a:gd name="T104" fmla="+- 0 8087 7687"/>
                  <a:gd name="T105" fmla="*/ T104 w 400"/>
                  <a:gd name="T106" fmla="+- 0 7941 7700"/>
                  <a:gd name="T107" fmla="*/ 7941 h 422"/>
                  <a:gd name="T108" fmla="+- 0 8086 7687"/>
                  <a:gd name="T109" fmla="*/ T108 w 400"/>
                  <a:gd name="T110" fmla="+- 0 7922 7700"/>
                  <a:gd name="T111" fmla="*/ 7922 h 422"/>
                  <a:gd name="T112" fmla="+- 0 8067 7687"/>
                  <a:gd name="T113" fmla="*/ T112 w 400"/>
                  <a:gd name="T114" fmla="+- 0 7845 7700"/>
                  <a:gd name="T115" fmla="*/ 7845 h 422"/>
                  <a:gd name="T116" fmla="+- 0 8031 7687"/>
                  <a:gd name="T117" fmla="*/ T116 w 400"/>
                  <a:gd name="T118" fmla="+- 0 7786 7700"/>
                  <a:gd name="T119" fmla="*/ 7786 h 422"/>
                  <a:gd name="T120" fmla="+- 0 7978 7687"/>
                  <a:gd name="T121" fmla="*/ T120 w 400"/>
                  <a:gd name="T122" fmla="+- 0 7739 7700"/>
                  <a:gd name="T123" fmla="*/ 7739 h 422"/>
                  <a:gd name="T124" fmla="+- 0 7918 7687"/>
                  <a:gd name="T125" fmla="*/ T124 w 400"/>
                  <a:gd name="T126" fmla="+- 0 7710 7700"/>
                  <a:gd name="T127" fmla="*/ 7710 h 422"/>
                  <a:gd name="T128" fmla="+- 0 7876 7687"/>
                  <a:gd name="T129" fmla="*/ T128 w 400"/>
                  <a:gd name="T130" fmla="+- 0 7701 7700"/>
                  <a:gd name="T131" fmla="*/ 7701 h 422"/>
                  <a:gd name="T132" fmla="+- 0 7855 7687"/>
                  <a:gd name="T133" fmla="*/ T132 w 400"/>
                  <a:gd name="T134" fmla="+- 0 7700 7700"/>
                  <a:gd name="T135" fmla="*/ 7700 h 4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</a:cxnLst>
                <a:rect l="0" t="0" r="r" b="b"/>
                <a:pathLst>
                  <a:path w="400" h="422">
                    <a:moveTo>
                      <a:pt x="168" y="0"/>
                    </a:moveTo>
                    <a:lnTo>
                      <a:pt x="107" y="12"/>
                    </a:lnTo>
                    <a:lnTo>
                      <a:pt x="54" y="48"/>
                    </a:lnTo>
                    <a:lnTo>
                      <a:pt x="14" y="108"/>
                    </a:lnTo>
                    <a:lnTo>
                      <a:pt x="0" y="167"/>
                    </a:lnTo>
                    <a:lnTo>
                      <a:pt x="1" y="187"/>
                    </a:lnTo>
                    <a:lnTo>
                      <a:pt x="3" y="206"/>
                    </a:lnTo>
                    <a:lnTo>
                      <a:pt x="8" y="225"/>
                    </a:lnTo>
                    <a:lnTo>
                      <a:pt x="11" y="236"/>
                    </a:lnTo>
                    <a:lnTo>
                      <a:pt x="16" y="255"/>
                    </a:lnTo>
                    <a:lnTo>
                      <a:pt x="23" y="274"/>
                    </a:lnTo>
                    <a:lnTo>
                      <a:pt x="32" y="292"/>
                    </a:lnTo>
                    <a:lnTo>
                      <a:pt x="41" y="316"/>
                    </a:lnTo>
                    <a:lnTo>
                      <a:pt x="49" y="332"/>
                    </a:lnTo>
                    <a:lnTo>
                      <a:pt x="54" y="344"/>
                    </a:lnTo>
                    <a:lnTo>
                      <a:pt x="57" y="345"/>
                    </a:lnTo>
                    <a:lnTo>
                      <a:pt x="60" y="345"/>
                    </a:lnTo>
                    <a:lnTo>
                      <a:pt x="71" y="361"/>
                    </a:lnTo>
                    <a:lnTo>
                      <a:pt x="133" y="406"/>
                    </a:lnTo>
                    <a:lnTo>
                      <a:pt x="191" y="421"/>
                    </a:lnTo>
                    <a:lnTo>
                      <a:pt x="212" y="422"/>
                    </a:lnTo>
                    <a:lnTo>
                      <a:pt x="233" y="421"/>
                    </a:lnTo>
                    <a:lnTo>
                      <a:pt x="295" y="405"/>
                    </a:lnTo>
                    <a:lnTo>
                      <a:pt x="357" y="360"/>
                    </a:lnTo>
                    <a:lnTo>
                      <a:pt x="391" y="296"/>
                    </a:lnTo>
                    <a:lnTo>
                      <a:pt x="400" y="241"/>
                    </a:lnTo>
                    <a:lnTo>
                      <a:pt x="399" y="222"/>
                    </a:lnTo>
                    <a:lnTo>
                      <a:pt x="380" y="145"/>
                    </a:lnTo>
                    <a:lnTo>
                      <a:pt x="344" y="86"/>
                    </a:lnTo>
                    <a:lnTo>
                      <a:pt x="291" y="39"/>
                    </a:lnTo>
                    <a:lnTo>
                      <a:pt x="231" y="10"/>
                    </a:lnTo>
                    <a:lnTo>
                      <a:pt x="189" y="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BFE7FB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508D7D1-5DDB-45E9-987E-81CCFE9184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73" y="7986"/>
              <a:ext cx="254" cy="271"/>
              <a:chOff x="7273" y="7986"/>
              <a:chExt cx="254" cy="271"/>
            </a:xfrm>
          </p:grpSpPr>
          <p:sp>
            <p:nvSpPr>
              <p:cNvPr id="75" name="Freeform 96">
                <a:extLst>
                  <a:ext uri="{FF2B5EF4-FFF2-40B4-BE49-F238E27FC236}">
                    <a16:creationId xmlns:a16="http://schemas.microsoft.com/office/drawing/2014/main" id="{05E24ADD-C62C-4578-9219-9C2B88623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" y="7986"/>
                <a:ext cx="254" cy="271"/>
              </a:xfrm>
              <a:custGeom>
                <a:avLst/>
                <a:gdLst>
                  <a:gd name="T0" fmla="+- 0 7428 7273"/>
                  <a:gd name="T1" fmla="*/ T0 w 254"/>
                  <a:gd name="T2" fmla="+- 0 7986 7986"/>
                  <a:gd name="T3" fmla="*/ 7986 h 271"/>
                  <a:gd name="T4" fmla="+- 0 7358 7273"/>
                  <a:gd name="T5" fmla="*/ T4 w 254"/>
                  <a:gd name="T6" fmla="+- 0 8013 7986"/>
                  <a:gd name="T7" fmla="*/ 8013 h 271"/>
                  <a:gd name="T8" fmla="+- 0 7342 7273"/>
                  <a:gd name="T9" fmla="*/ T8 w 254"/>
                  <a:gd name="T10" fmla="+- 0 8027 7986"/>
                  <a:gd name="T11" fmla="*/ 8027 h 271"/>
                  <a:gd name="T12" fmla="+- 0 7341 7273"/>
                  <a:gd name="T13" fmla="*/ T12 w 254"/>
                  <a:gd name="T14" fmla="+- 0 8028 7986"/>
                  <a:gd name="T15" fmla="*/ 8028 h 271"/>
                  <a:gd name="T16" fmla="+- 0 7338 7273"/>
                  <a:gd name="T17" fmla="*/ T16 w 254"/>
                  <a:gd name="T18" fmla="+- 0 8031 7986"/>
                  <a:gd name="T19" fmla="*/ 8031 h 271"/>
                  <a:gd name="T20" fmla="+- 0 7331 7273"/>
                  <a:gd name="T21" fmla="*/ T20 w 254"/>
                  <a:gd name="T22" fmla="+- 0 8038 7986"/>
                  <a:gd name="T23" fmla="*/ 8038 h 271"/>
                  <a:gd name="T24" fmla="+- 0 7328 7273"/>
                  <a:gd name="T25" fmla="*/ T24 w 254"/>
                  <a:gd name="T26" fmla="+- 0 8041 7986"/>
                  <a:gd name="T27" fmla="*/ 8041 h 271"/>
                  <a:gd name="T28" fmla="+- 0 7326 7273"/>
                  <a:gd name="T29" fmla="*/ T28 w 254"/>
                  <a:gd name="T30" fmla="+- 0 8045 7986"/>
                  <a:gd name="T31" fmla="*/ 8045 h 271"/>
                  <a:gd name="T32" fmla="+- 0 7323 7273"/>
                  <a:gd name="T33" fmla="*/ T32 w 254"/>
                  <a:gd name="T34" fmla="+- 0 8049 7986"/>
                  <a:gd name="T35" fmla="*/ 8049 h 271"/>
                  <a:gd name="T36" fmla="+- 0 7307 7273"/>
                  <a:gd name="T37" fmla="*/ T36 w 254"/>
                  <a:gd name="T38" fmla="+- 0 8062 7986"/>
                  <a:gd name="T39" fmla="*/ 8062 h 271"/>
                  <a:gd name="T40" fmla="+- 0 7293 7273"/>
                  <a:gd name="T41" fmla="*/ T40 w 254"/>
                  <a:gd name="T42" fmla="+- 0 8077 7986"/>
                  <a:gd name="T43" fmla="*/ 8077 h 271"/>
                  <a:gd name="T44" fmla="+- 0 7278 7273"/>
                  <a:gd name="T45" fmla="*/ T44 w 254"/>
                  <a:gd name="T46" fmla="+- 0 8096 7986"/>
                  <a:gd name="T47" fmla="*/ 8096 h 271"/>
                  <a:gd name="T48" fmla="+- 0 7278 7273"/>
                  <a:gd name="T49" fmla="*/ T48 w 254"/>
                  <a:gd name="T50" fmla="+- 0 8103 7986"/>
                  <a:gd name="T51" fmla="*/ 8103 h 271"/>
                  <a:gd name="T52" fmla="+- 0 7281 7273"/>
                  <a:gd name="T53" fmla="*/ T52 w 254"/>
                  <a:gd name="T54" fmla="+- 0 8108 7986"/>
                  <a:gd name="T55" fmla="*/ 8108 h 271"/>
                  <a:gd name="T56" fmla="+- 0 7275 7273"/>
                  <a:gd name="T57" fmla="*/ T56 w 254"/>
                  <a:gd name="T58" fmla="+- 0 8129 7986"/>
                  <a:gd name="T59" fmla="*/ 8129 h 271"/>
                  <a:gd name="T60" fmla="+- 0 7273 7273"/>
                  <a:gd name="T61" fmla="*/ T60 w 254"/>
                  <a:gd name="T62" fmla="+- 0 8148 7986"/>
                  <a:gd name="T63" fmla="*/ 8148 h 271"/>
                  <a:gd name="T64" fmla="+- 0 7274 7273"/>
                  <a:gd name="T65" fmla="*/ T64 w 254"/>
                  <a:gd name="T66" fmla="+- 0 8167 7986"/>
                  <a:gd name="T67" fmla="*/ 8167 h 271"/>
                  <a:gd name="T68" fmla="+- 0 7279 7273"/>
                  <a:gd name="T69" fmla="*/ T68 w 254"/>
                  <a:gd name="T70" fmla="+- 0 8185 7986"/>
                  <a:gd name="T71" fmla="*/ 8185 h 271"/>
                  <a:gd name="T72" fmla="+- 0 7326 7273"/>
                  <a:gd name="T73" fmla="*/ T72 w 254"/>
                  <a:gd name="T74" fmla="+- 0 8241 7986"/>
                  <a:gd name="T75" fmla="*/ 8241 h 271"/>
                  <a:gd name="T76" fmla="+- 0 7386 7273"/>
                  <a:gd name="T77" fmla="*/ T76 w 254"/>
                  <a:gd name="T78" fmla="+- 0 8256 7986"/>
                  <a:gd name="T79" fmla="*/ 8256 h 271"/>
                  <a:gd name="T80" fmla="+- 0 7408 7273"/>
                  <a:gd name="T81" fmla="*/ T80 w 254"/>
                  <a:gd name="T82" fmla="+- 0 8254 7986"/>
                  <a:gd name="T83" fmla="*/ 8254 h 271"/>
                  <a:gd name="T84" fmla="+- 0 7478 7273"/>
                  <a:gd name="T85" fmla="*/ T84 w 254"/>
                  <a:gd name="T86" fmla="+- 0 8220 7986"/>
                  <a:gd name="T87" fmla="*/ 8220 h 271"/>
                  <a:gd name="T88" fmla="+- 0 7518 7273"/>
                  <a:gd name="T89" fmla="*/ T88 w 254"/>
                  <a:gd name="T90" fmla="+- 0 8158 7986"/>
                  <a:gd name="T91" fmla="*/ 8158 h 271"/>
                  <a:gd name="T92" fmla="+- 0 7527 7273"/>
                  <a:gd name="T93" fmla="*/ T92 w 254"/>
                  <a:gd name="T94" fmla="+- 0 8100 7986"/>
                  <a:gd name="T95" fmla="*/ 8100 h 271"/>
                  <a:gd name="T96" fmla="+- 0 7525 7273"/>
                  <a:gd name="T97" fmla="*/ T96 w 254"/>
                  <a:gd name="T98" fmla="+- 0 8081 7986"/>
                  <a:gd name="T99" fmla="*/ 8081 h 271"/>
                  <a:gd name="T100" fmla="+- 0 7504 7273"/>
                  <a:gd name="T101" fmla="*/ T100 w 254"/>
                  <a:gd name="T102" fmla="+- 0 8020 7986"/>
                  <a:gd name="T103" fmla="*/ 8020 h 271"/>
                  <a:gd name="T104" fmla="+- 0 7446 7273"/>
                  <a:gd name="T105" fmla="*/ T104 w 254"/>
                  <a:gd name="T106" fmla="+- 0 7986 7986"/>
                  <a:gd name="T107" fmla="*/ 7986 h 271"/>
                  <a:gd name="T108" fmla="+- 0 7428 7273"/>
                  <a:gd name="T109" fmla="*/ T108 w 254"/>
                  <a:gd name="T110" fmla="+- 0 7986 7986"/>
                  <a:gd name="T111" fmla="*/ 7986 h 27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</a:cxnLst>
                <a:rect l="0" t="0" r="r" b="b"/>
                <a:pathLst>
                  <a:path w="254" h="271">
                    <a:moveTo>
                      <a:pt x="155" y="0"/>
                    </a:moveTo>
                    <a:lnTo>
                      <a:pt x="85" y="27"/>
                    </a:lnTo>
                    <a:lnTo>
                      <a:pt x="69" y="41"/>
                    </a:lnTo>
                    <a:lnTo>
                      <a:pt x="68" y="42"/>
                    </a:lnTo>
                    <a:lnTo>
                      <a:pt x="65" y="45"/>
                    </a:lnTo>
                    <a:lnTo>
                      <a:pt x="58" y="52"/>
                    </a:lnTo>
                    <a:lnTo>
                      <a:pt x="55" y="55"/>
                    </a:lnTo>
                    <a:lnTo>
                      <a:pt x="53" y="59"/>
                    </a:lnTo>
                    <a:lnTo>
                      <a:pt x="50" y="63"/>
                    </a:lnTo>
                    <a:lnTo>
                      <a:pt x="34" y="76"/>
                    </a:lnTo>
                    <a:lnTo>
                      <a:pt x="20" y="91"/>
                    </a:lnTo>
                    <a:lnTo>
                      <a:pt x="5" y="110"/>
                    </a:lnTo>
                    <a:lnTo>
                      <a:pt x="5" y="117"/>
                    </a:lnTo>
                    <a:lnTo>
                      <a:pt x="8" y="122"/>
                    </a:lnTo>
                    <a:lnTo>
                      <a:pt x="2" y="143"/>
                    </a:lnTo>
                    <a:lnTo>
                      <a:pt x="0" y="162"/>
                    </a:lnTo>
                    <a:lnTo>
                      <a:pt x="1" y="181"/>
                    </a:lnTo>
                    <a:lnTo>
                      <a:pt x="6" y="199"/>
                    </a:lnTo>
                    <a:lnTo>
                      <a:pt x="53" y="255"/>
                    </a:lnTo>
                    <a:lnTo>
                      <a:pt x="113" y="270"/>
                    </a:lnTo>
                    <a:lnTo>
                      <a:pt x="135" y="268"/>
                    </a:lnTo>
                    <a:lnTo>
                      <a:pt x="205" y="234"/>
                    </a:lnTo>
                    <a:lnTo>
                      <a:pt x="245" y="172"/>
                    </a:lnTo>
                    <a:lnTo>
                      <a:pt x="254" y="114"/>
                    </a:lnTo>
                    <a:lnTo>
                      <a:pt x="252" y="95"/>
                    </a:lnTo>
                    <a:lnTo>
                      <a:pt x="231" y="34"/>
                    </a:lnTo>
                    <a:lnTo>
                      <a:pt x="173" y="0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BFE7FB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7AFFDB0-2C0C-45C2-93C9-B3F1DE0776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98" y="6013"/>
              <a:ext cx="562" cy="2295"/>
              <a:chOff x="8798" y="6013"/>
              <a:chExt cx="562" cy="2295"/>
            </a:xfrm>
          </p:grpSpPr>
          <p:sp>
            <p:nvSpPr>
              <p:cNvPr id="72" name="Freeform 98">
                <a:extLst>
                  <a:ext uri="{FF2B5EF4-FFF2-40B4-BE49-F238E27FC236}">
                    <a16:creationId xmlns:a16="http://schemas.microsoft.com/office/drawing/2014/main" id="{1AFA1794-F4C0-4E3B-A3AC-4F4125A77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7" y="6294"/>
                <a:ext cx="483" cy="1175"/>
              </a:xfrm>
              <a:custGeom>
                <a:avLst/>
                <a:gdLst>
                  <a:gd name="T0" fmla="+- 0 9360 8877"/>
                  <a:gd name="T1" fmla="*/ T0 w 483"/>
                  <a:gd name="T2" fmla="+- 0 6294 6294"/>
                  <a:gd name="T3" fmla="*/ 6294 h 1175"/>
                  <a:gd name="T4" fmla="+- 0 9302 8877"/>
                  <a:gd name="T5" fmla="*/ T4 w 483"/>
                  <a:gd name="T6" fmla="+- 0 6316 6294"/>
                  <a:gd name="T7" fmla="*/ 6316 h 1175"/>
                  <a:gd name="T8" fmla="+- 0 9224 8877"/>
                  <a:gd name="T9" fmla="*/ T8 w 483"/>
                  <a:gd name="T10" fmla="+- 0 6351 6294"/>
                  <a:gd name="T11" fmla="*/ 6351 h 1175"/>
                  <a:gd name="T12" fmla="+- 0 9151 8877"/>
                  <a:gd name="T13" fmla="*/ T12 w 483"/>
                  <a:gd name="T14" fmla="+- 0 6393 6294"/>
                  <a:gd name="T15" fmla="*/ 6393 h 1175"/>
                  <a:gd name="T16" fmla="+- 0 9085 8877"/>
                  <a:gd name="T17" fmla="*/ T16 w 483"/>
                  <a:gd name="T18" fmla="+- 0 6440 6294"/>
                  <a:gd name="T19" fmla="*/ 6440 h 1175"/>
                  <a:gd name="T20" fmla="+- 0 9027 8877"/>
                  <a:gd name="T21" fmla="*/ T20 w 483"/>
                  <a:gd name="T22" fmla="+- 0 6493 6294"/>
                  <a:gd name="T23" fmla="*/ 6493 h 1175"/>
                  <a:gd name="T24" fmla="+- 0 8958 8877"/>
                  <a:gd name="T25" fmla="*/ T24 w 483"/>
                  <a:gd name="T26" fmla="+- 0 6580 6294"/>
                  <a:gd name="T27" fmla="*/ 6580 h 1175"/>
                  <a:gd name="T28" fmla="+- 0 8924 8877"/>
                  <a:gd name="T29" fmla="*/ T28 w 483"/>
                  <a:gd name="T30" fmla="+- 0 6640 6294"/>
                  <a:gd name="T31" fmla="*/ 6640 h 1175"/>
                  <a:gd name="T32" fmla="+- 0 8900 8877"/>
                  <a:gd name="T33" fmla="*/ T32 w 483"/>
                  <a:gd name="T34" fmla="+- 0 6700 6294"/>
                  <a:gd name="T35" fmla="*/ 6700 h 1175"/>
                  <a:gd name="T36" fmla="+- 0 8884 8877"/>
                  <a:gd name="T37" fmla="*/ T36 w 483"/>
                  <a:gd name="T38" fmla="+- 0 6762 6294"/>
                  <a:gd name="T39" fmla="*/ 6762 h 1175"/>
                  <a:gd name="T40" fmla="+- 0 8877 8877"/>
                  <a:gd name="T41" fmla="*/ T40 w 483"/>
                  <a:gd name="T42" fmla="+- 0 6824 6294"/>
                  <a:gd name="T43" fmla="*/ 6824 h 1175"/>
                  <a:gd name="T44" fmla="+- 0 8878 8877"/>
                  <a:gd name="T45" fmla="*/ T44 w 483"/>
                  <a:gd name="T46" fmla="+- 0 6887 6294"/>
                  <a:gd name="T47" fmla="*/ 6887 h 1175"/>
                  <a:gd name="T48" fmla="+- 0 8887 8877"/>
                  <a:gd name="T49" fmla="*/ T48 w 483"/>
                  <a:gd name="T50" fmla="+- 0 6948 6294"/>
                  <a:gd name="T51" fmla="*/ 6948 h 1175"/>
                  <a:gd name="T52" fmla="+- 0 8904 8877"/>
                  <a:gd name="T53" fmla="*/ T52 w 483"/>
                  <a:gd name="T54" fmla="+- 0 7010 6294"/>
                  <a:gd name="T55" fmla="*/ 7010 h 1175"/>
                  <a:gd name="T56" fmla="+- 0 8928 8877"/>
                  <a:gd name="T57" fmla="*/ T56 w 483"/>
                  <a:gd name="T58" fmla="+- 0 7070 6294"/>
                  <a:gd name="T59" fmla="*/ 7070 h 1175"/>
                  <a:gd name="T60" fmla="+- 0 8958 8877"/>
                  <a:gd name="T61" fmla="*/ T60 w 483"/>
                  <a:gd name="T62" fmla="+- 0 7128 6294"/>
                  <a:gd name="T63" fmla="*/ 7128 h 1175"/>
                  <a:gd name="T64" fmla="+- 0 8996 8877"/>
                  <a:gd name="T65" fmla="*/ T64 w 483"/>
                  <a:gd name="T66" fmla="+- 0 7185 6294"/>
                  <a:gd name="T67" fmla="*/ 7185 h 1175"/>
                  <a:gd name="T68" fmla="+- 0 9040 8877"/>
                  <a:gd name="T69" fmla="*/ T68 w 483"/>
                  <a:gd name="T70" fmla="+- 0 7239 6294"/>
                  <a:gd name="T71" fmla="*/ 7239 h 1175"/>
                  <a:gd name="T72" fmla="+- 0 9090 8877"/>
                  <a:gd name="T73" fmla="*/ T72 w 483"/>
                  <a:gd name="T74" fmla="+- 0 7291 6294"/>
                  <a:gd name="T75" fmla="*/ 7291 h 1175"/>
                  <a:gd name="T76" fmla="+- 0 9146 8877"/>
                  <a:gd name="T77" fmla="*/ T76 w 483"/>
                  <a:gd name="T78" fmla="+- 0 7340 6294"/>
                  <a:gd name="T79" fmla="*/ 7340 h 1175"/>
                  <a:gd name="T80" fmla="+- 0 9207 8877"/>
                  <a:gd name="T81" fmla="*/ T80 w 483"/>
                  <a:gd name="T82" fmla="+- 0 7385 6294"/>
                  <a:gd name="T83" fmla="*/ 7385 h 1175"/>
                  <a:gd name="T84" fmla="+- 0 9273 8877"/>
                  <a:gd name="T85" fmla="*/ T84 w 483"/>
                  <a:gd name="T86" fmla="+- 0 7426 6294"/>
                  <a:gd name="T87" fmla="*/ 7426 h 1175"/>
                  <a:gd name="T88" fmla="+- 0 9345 8877"/>
                  <a:gd name="T89" fmla="*/ T88 w 483"/>
                  <a:gd name="T90" fmla="+- 0 7462 6294"/>
                  <a:gd name="T91" fmla="*/ 7462 h 1175"/>
                  <a:gd name="T92" fmla="+- 0 9360 8877"/>
                  <a:gd name="T93" fmla="*/ T92 w 483"/>
                  <a:gd name="T94" fmla="+- 0 7469 6294"/>
                  <a:gd name="T95" fmla="*/ 7469 h 1175"/>
                  <a:gd name="T96" fmla="+- 0 9360 8877"/>
                  <a:gd name="T97" fmla="*/ T96 w 483"/>
                  <a:gd name="T98" fmla="+- 0 6294 6294"/>
                  <a:gd name="T99" fmla="*/ 6294 h 11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483" h="1175">
                    <a:moveTo>
                      <a:pt x="483" y="0"/>
                    </a:moveTo>
                    <a:lnTo>
                      <a:pt x="425" y="22"/>
                    </a:lnTo>
                    <a:lnTo>
                      <a:pt x="347" y="57"/>
                    </a:lnTo>
                    <a:lnTo>
                      <a:pt x="274" y="99"/>
                    </a:lnTo>
                    <a:lnTo>
                      <a:pt x="208" y="146"/>
                    </a:lnTo>
                    <a:lnTo>
                      <a:pt x="150" y="199"/>
                    </a:lnTo>
                    <a:lnTo>
                      <a:pt x="81" y="286"/>
                    </a:lnTo>
                    <a:lnTo>
                      <a:pt x="47" y="346"/>
                    </a:lnTo>
                    <a:lnTo>
                      <a:pt x="23" y="406"/>
                    </a:lnTo>
                    <a:lnTo>
                      <a:pt x="7" y="468"/>
                    </a:lnTo>
                    <a:lnTo>
                      <a:pt x="0" y="530"/>
                    </a:lnTo>
                    <a:lnTo>
                      <a:pt x="1" y="593"/>
                    </a:lnTo>
                    <a:lnTo>
                      <a:pt x="10" y="654"/>
                    </a:lnTo>
                    <a:lnTo>
                      <a:pt x="27" y="716"/>
                    </a:lnTo>
                    <a:lnTo>
                      <a:pt x="51" y="776"/>
                    </a:lnTo>
                    <a:lnTo>
                      <a:pt x="81" y="834"/>
                    </a:lnTo>
                    <a:lnTo>
                      <a:pt x="119" y="891"/>
                    </a:lnTo>
                    <a:lnTo>
                      <a:pt x="163" y="945"/>
                    </a:lnTo>
                    <a:lnTo>
                      <a:pt x="213" y="997"/>
                    </a:lnTo>
                    <a:lnTo>
                      <a:pt x="269" y="1046"/>
                    </a:lnTo>
                    <a:lnTo>
                      <a:pt x="330" y="1091"/>
                    </a:lnTo>
                    <a:lnTo>
                      <a:pt x="396" y="1132"/>
                    </a:lnTo>
                    <a:lnTo>
                      <a:pt x="468" y="1168"/>
                    </a:lnTo>
                    <a:lnTo>
                      <a:pt x="483" y="1175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BFE7FB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10CFBBEF-A7DE-4CC7-ACC6-D46D577EF5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98" y="6013"/>
                <a:ext cx="562" cy="2295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DB1E74B8-FBBC-4F8E-A6E6-AE3AE3AA29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77" y="6294"/>
                <a:ext cx="483" cy="1176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70430A5-ACA4-439C-AC40-B3B2289408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37" y="6252"/>
              <a:ext cx="524" cy="1261"/>
              <a:chOff x="8837" y="6252"/>
              <a:chExt cx="524" cy="1261"/>
            </a:xfrm>
          </p:grpSpPr>
          <p:sp>
            <p:nvSpPr>
              <p:cNvPr id="71" name="Freeform 102">
                <a:extLst>
                  <a:ext uri="{FF2B5EF4-FFF2-40B4-BE49-F238E27FC236}">
                    <a16:creationId xmlns:a16="http://schemas.microsoft.com/office/drawing/2014/main" id="{A587EAC4-050B-4C14-8014-F19D2D2DC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7" y="6252"/>
                <a:ext cx="524" cy="1261"/>
              </a:xfrm>
              <a:custGeom>
                <a:avLst/>
                <a:gdLst>
                  <a:gd name="T0" fmla="+- 0 9360 8837"/>
                  <a:gd name="T1" fmla="*/ T0 w 524"/>
                  <a:gd name="T2" fmla="+- 0 6294 6252"/>
                  <a:gd name="T3" fmla="*/ 6294 h 1261"/>
                  <a:gd name="T4" fmla="+- 0 9360 8837"/>
                  <a:gd name="T5" fmla="*/ T4 w 524"/>
                  <a:gd name="T6" fmla="+- 0 6252 6252"/>
                  <a:gd name="T7" fmla="*/ 6252 h 1261"/>
                  <a:gd name="T8" fmla="+- 0 9351 8837"/>
                  <a:gd name="T9" fmla="*/ T8 w 524"/>
                  <a:gd name="T10" fmla="+- 0 6255 6252"/>
                  <a:gd name="T11" fmla="*/ 6255 h 1261"/>
                  <a:gd name="T12" fmla="+- 0 9307 8837"/>
                  <a:gd name="T13" fmla="*/ T12 w 524"/>
                  <a:gd name="T14" fmla="+- 0 6271 6252"/>
                  <a:gd name="T15" fmla="*/ 6271 h 1261"/>
                  <a:gd name="T16" fmla="+- 0 9221 8837"/>
                  <a:gd name="T17" fmla="*/ T16 w 524"/>
                  <a:gd name="T18" fmla="+- 0 6308 6252"/>
                  <a:gd name="T19" fmla="*/ 6308 h 1261"/>
                  <a:gd name="T20" fmla="+- 0 9140 8837"/>
                  <a:gd name="T21" fmla="*/ T20 w 524"/>
                  <a:gd name="T22" fmla="+- 0 6352 6252"/>
                  <a:gd name="T23" fmla="*/ 6352 h 1261"/>
                  <a:gd name="T24" fmla="+- 0 9066 8837"/>
                  <a:gd name="T25" fmla="*/ T24 w 524"/>
                  <a:gd name="T26" fmla="+- 0 6404 6252"/>
                  <a:gd name="T27" fmla="*/ 6404 h 1261"/>
                  <a:gd name="T28" fmla="+- 0 9000 8837"/>
                  <a:gd name="T29" fmla="*/ T28 w 524"/>
                  <a:gd name="T30" fmla="+- 0 6464 6252"/>
                  <a:gd name="T31" fmla="*/ 6464 h 1261"/>
                  <a:gd name="T32" fmla="+- 0 8951 8837"/>
                  <a:gd name="T33" fmla="*/ T32 w 524"/>
                  <a:gd name="T34" fmla="+- 0 6520 6252"/>
                  <a:gd name="T35" fmla="*/ 6520 h 1261"/>
                  <a:gd name="T36" fmla="+- 0 8903 8837"/>
                  <a:gd name="T37" fmla="*/ T36 w 524"/>
                  <a:gd name="T38" fmla="+- 0 6594 6252"/>
                  <a:gd name="T39" fmla="*/ 6594 h 1261"/>
                  <a:gd name="T40" fmla="+- 0 8868 8837"/>
                  <a:gd name="T41" fmla="*/ T40 w 524"/>
                  <a:gd name="T42" fmla="+- 0 6671 6252"/>
                  <a:gd name="T43" fmla="*/ 6671 h 1261"/>
                  <a:gd name="T44" fmla="+- 0 8846 8837"/>
                  <a:gd name="T45" fmla="*/ T44 w 524"/>
                  <a:gd name="T46" fmla="+- 0 6750 6252"/>
                  <a:gd name="T47" fmla="*/ 6750 h 1261"/>
                  <a:gd name="T48" fmla="+- 0 8837 8837"/>
                  <a:gd name="T49" fmla="*/ T48 w 524"/>
                  <a:gd name="T50" fmla="+- 0 6832 6252"/>
                  <a:gd name="T51" fmla="*/ 6832 h 1261"/>
                  <a:gd name="T52" fmla="+- 0 8837 8837"/>
                  <a:gd name="T53" fmla="*/ T52 w 524"/>
                  <a:gd name="T54" fmla="+- 0 6860 6252"/>
                  <a:gd name="T55" fmla="*/ 6860 h 1261"/>
                  <a:gd name="T56" fmla="+- 0 8838 8837"/>
                  <a:gd name="T57" fmla="*/ T56 w 524"/>
                  <a:gd name="T58" fmla="+- 0 6888 6252"/>
                  <a:gd name="T59" fmla="*/ 6888 h 1261"/>
                  <a:gd name="T60" fmla="+- 0 8851 8837"/>
                  <a:gd name="T61" fmla="*/ T60 w 524"/>
                  <a:gd name="T62" fmla="+- 0 6972 6252"/>
                  <a:gd name="T63" fmla="*/ 6972 h 1261"/>
                  <a:gd name="T64" fmla="+- 0 8882 8837"/>
                  <a:gd name="T65" fmla="*/ T64 w 524"/>
                  <a:gd name="T66" fmla="+- 0 7064 6252"/>
                  <a:gd name="T67" fmla="*/ 7064 h 1261"/>
                  <a:gd name="T68" fmla="+- 0 8916 8837"/>
                  <a:gd name="T69" fmla="*/ T68 w 524"/>
                  <a:gd name="T70" fmla="+- 0 7135 6252"/>
                  <a:gd name="T71" fmla="*/ 7135 h 1261"/>
                  <a:gd name="T72" fmla="+- 0 8959 8837"/>
                  <a:gd name="T73" fmla="*/ T72 w 524"/>
                  <a:gd name="T74" fmla="+- 0 7202 6252"/>
                  <a:gd name="T75" fmla="*/ 7202 h 1261"/>
                  <a:gd name="T76" fmla="+- 0 9011 8837"/>
                  <a:gd name="T77" fmla="*/ T76 w 524"/>
                  <a:gd name="T78" fmla="+- 0 7266 6252"/>
                  <a:gd name="T79" fmla="*/ 7266 h 1261"/>
                  <a:gd name="T80" fmla="+- 0 9069 8837"/>
                  <a:gd name="T81" fmla="*/ T80 w 524"/>
                  <a:gd name="T82" fmla="+- 0 7326 6252"/>
                  <a:gd name="T83" fmla="*/ 7326 h 1261"/>
                  <a:gd name="T84" fmla="+- 0 9135 8837"/>
                  <a:gd name="T85" fmla="*/ T84 w 524"/>
                  <a:gd name="T86" fmla="+- 0 7381 6252"/>
                  <a:gd name="T87" fmla="*/ 7381 h 1261"/>
                  <a:gd name="T88" fmla="+- 0 9208 8837"/>
                  <a:gd name="T89" fmla="*/ T88 w 524"/>
                  <a:gd name="T90" fmla="+- 0 7432 6252"/>
                  <a:gd name="T91" fmla="*/ 7432 h 1261"/>
                  <a:gd name="T92" fmla="+- 0 9286 8837"/>
                  <a:gd name="T93" fmla="*/ T92 w 524"/>
                  <a:gd name="T94" fmla="+- 0 7477 6252"/>
                  <a:gd name="T95" fmla="*/ 7477 h 1261"/>
                  <a:gd name="T96" fmla="+- 0 9360 8837"/>
                  <a:gd name="T97" fmla="*/ T96 w 524"/>
                  <a:gd name="T98" fmla="+- 0 7512 6252"/>
                  <a:gd name="T99" fmla="*/ 7512 h 1261"/>
                  <a:gd name="T100" fmla="+- 0 9360 8837"/>
                  <a:gd name="T101" fmla="*/ T100 w 524"/>
                  <a:gd name="T102" fmla="+- 0 7477 6252"/>
                  <a:gd name="T103" fmla="*/ 7477 h 1261"/>
                  <a:gd name="T104" fmla="+- 0 9339 8837"/>
                  <a:gd name="T105" fmla="*/ T104 w 524"/>
                  <a:gd name="T106" fmla="+- 0 7467 6252"/>
                  <a:gd name="T107" fmla="*/ 7467 h 1261"/>
                  <a:gd name="T108" fmla="+- 0 9268 8837"/>
                  <a:gd name="T109" fmla="*/ T108 w 524"/>
                  <a:gd name="T110" fmla="+- 0 7430 6252"/>
                  <a:gd name="T111" fmla="*/ 7430 h 1261"/>
                  <a:gd name="T112" fmla="+- 0 9203 8837"/>
                  <a:gd name="T113" fmla="*/ T112 w 524"/>
                  <a:gd name="T114" fmla="+- 0 7388 6252"/>
                  <a:gd name="T115" fmla="*/ 7388 h 1261"/>
                  <a:gd name="T116" fmla="+- 0 9142 8837"/>
                  <a:gd name="T117" fmla="*/ T116 w 524"/>
                  <a:gd name="T118" fmla="+- 0 7342 6252"/>
                  <a:gd name="T119" fmla="*/ 7342 h 1261"/>
                  <a:gd name="T120" fmla="+- 0 9087 8837"/>
                  <a:gd name="T121" fmla="*/ T120 w 524"/>
                  <a:gd name="T122" fmla="+- 0 7293 6252"/>
                  <a:gd name="T123" fmla="*/ 7293 h 1261"/>
                  <a:gd name="T124" fmla="+- 0 9038 8837"/>
                  <a:gd name="T125" fmla="*/ T124 w 524"/>
                  <a:gd name="T126" fmla="+- 0 7241 6252"/>
                  <a:gd name="T127" fmla="*/ 7241 h 1261"/>
                  <a:gd name="T128" fmla="+- 0 8994 8837"/>
                  <a:gd name="T129" fmla="*/ T128 w 524"/>
                  <a:gd name="T130" fmla="+- 0 7186 6252"/>
                  <a:gd name="T131" fmla="*/ 7186 h 1261"/>
                  <a:gd name="T132" fmla="+- 0 8957 8837"/>
                  <a:gd name="T133" fmla="*/ T132 w 524"/>
                  <a:gd name="T134" fmla="+- 0 7129 6252"/>
                  <a:gd name="T135" fmla="*/ 7129 h 1261"/>
                  <a:gd name="T136" fmla="+- 0 8927 8837"/>
                  <a:gd name="T137" fmla="*/ T136 w 524"/>
                  <a:gd name="T138" fmla="+- 0 7070 6252"/>
                  <a:gd name="T139" fmla="*/ 7070 h 1261"/>
                  <a:gd name="T140" fmla="+- 0 8903 8837"/>
                  <a:gd name="T141" fmla="*/ T140 w 524"/>
                  <a:gd name="T142" fmla="+- 0 7010 6252"/>
                  <a:gd name="T143" fmla="*/ 7010 h 1261"/>
                  <a:gd name="T144" fmla="+- 0 8887 8837"/>
                  <a:gd name="T145" fmla="*/ T144 w 524"/>
                  <a:gd name="T146" fmla="+- 0 6949 6252"/>
                  <a:gd name="T147" fmla="*/ 6949 h 1261"/>
                  <a:gd name="T148" fmla="+- 0 8878 8837"/>
                  <a:gd name="T149" fmla="*/ T148 w 524"/>
                  <a:gd name="T150" fmla="+- 0 6887 6252"/>
                  <a:gd name="T151" fmla="*/ 6887 h 1261"/>
                  <a:gd name="T152" fmla="+- 0 8877 8837"/>
                  <a:gd name="T153" fmla="*/ T152 w 524"/>
                  <a:gd name="T154" fmla="+- 0 6824 6252"/>
                  <a:gd name="T155" fmla="*/ 6824 h 1261"/>
                  <a:gd name="T156" fmla="+- 0 8884 8837"/>
                  <a:gd name="T157" fmla="*/ T156 w 524"/>
                  <a:gd name="T158" fmla="+- 0 6762 6252"/>
                  <a:gd name="T159" fmla="*/ 6762 h 1261"/>
                  <a:gd name="T160" fmla="+- 0 8900 8837"/>
                  <a:gd name="T161" fmla="*/ T160 w 524"/>
                  <a:gd name="T162" fmla="+- 0 6700 6252"/>
                  <a:gd name="T163" fmla="*/ 6700 h 1261"/>
                  <a:gd name="T164" fmla="+- 0 8924 8837"/>
                  <a:gd name="T165" fmla="*/ T164 w 524"/>
                  <a:gd name="T166" fmla="+- 0 6640 6252"/>
                  <a:gd name="T167" fmla="*/ 6640 h 1261"/>
                  <a:gd name="T168" fmla="+- 0 8958 8837"/>
                  <a:gd name="T169" fmla="*/ T168 w 524"/>
                  <a:gd name="T170" fmla="+- 0 6580 6252"/>
                  <a:gd name="T171" fmla="*/ 6580 h 1261"/>
                  <a:gd name="T172" fmla="+- 0 9000 8837"/>
                  <a:gd name="T173" fmla="*/ T172 w 524"/>
                  <a:gd name="T174" fmla="+- 0 6522 6252"/>
                  <a:gd name="T175" fmla="*/ 6522 h 1261"/>
                  <a:gd name="T176" fmla="+- 0 9055 8837"/>
                  <a:gd name="T177" fmla="*/ T176 w 524"/>
                  <a:gd name="T178" fmla="+- 0 6466 6252"/>
                  <a:gd name="T179" fmla="*/ 6466 h 1261"/>
                  <a:gd name="T180" fmla="+- 0 9117 8837"/>
                  <a:gd name="T181" fmla="*/ T180 w 524"/>
                  <a:gd name="T182" fmla="+- 0 6415 6252"/>
                  <a:gd name="T183" fmla="*/ 6415 h 1261"/>
                  <a:gd name="T184" fmla="+- 0 9187 8837"/>
                  <a:gd name="T185" fmla="*/ T184 w 524"/>
                  <a:gd name="T186" fmla="+- 0 6371 6252"/>
                  <a:gd name="T187" fmla="*/ 6371 h 1261"/>
                  <a:gd name="T188" fmla="+- 0 9262 8837"/>
                  <a:gd name="T189" fmla="*/ T188 w 524"/>
                  <a:gd name="T190" fmla="+- 0 6333 6252"/>
                  <a:gd name="T191" fmla="*/ 6333 h 1261"/>
                  <a:gd name="T192" fmla="+- 0 9343 8837"/>
                  <a:gd name="T193" fmla="*/ T192 w 524"/>
                  <a:gd name="T194" fmla="+- 0 6300 6252"/>
                  <a:gd name="T195" fmla="*/ 6300 h 1261"/>
                  <a:gd name="T196" fmla="+- 0 9360 8837"/>
                  <a:gd name="T197" fmla="*/ T196 w 524"/>
                  <a:gd name="T198" fmla="+- 0 6294 6252"/>
                  <a:gd name="T199" fmla="*/ 6294 h 126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</a:cxnLst>
                <a:rect l="0" t="0" r="r" b="b"/>
                <a:pathLst>
                  <a:path w="524" h="1261">
                    <a:moveTo>
                      <a:pt x="523" y="42"/>
                    </a:moveTo>
                    <a:lnTo>
                      <a:pt x="523" y="0"/>
                    </a:lnTo>
                    <a:lnTo>
                      <a:pt x="514" y="3"/>
                    </a:lnTo>
                    <a:lnTo>
                      <a:pt x="470" y="19"/>
                    </a:lnTo>
                    <a:lnTo>
                      <a:pt x="384" y="56"/>
                    </a:lnTo>
                    <a:lnTo>
                      <a:pt x="303" y="100"/>
                    </a:lnTo>
                    <a:lnTo>
                      <a:pt x="229" y="152"/>
                    </a:lnTo>
                    <a:lnTo>
                      <a:pt x="163" y="212"/>
                    </a:lnTo>
                    <a:lnTo>
                      <a:pt x="114" y="268"/>
                    </a:lnTo>
                    <a:lnTo>
                      <a:pt x="66" y="342"/>
                    </a:lnTo>
                    <a:lnTo>
                      <a:pt x="31" y="419"/>
                    </a:lnTo>
                    <a:lnTo>
                      <a:pt x="9" y="498"/>
                    </a:lnTo>
                    <a:lnTo>
                      <a:pt x="0" y="580"/>
                    </a:lnTo>
                    <a:lnTo>
                      <a:pt x="0" y="608"/>
                    </a:lnTo>
                    <a:lnTo>
                      <a:pt x="1" y="636"/>
                    </a:lnTo>
                    <a:lnTo>
                      <a:pt x="14" y="720"/>
                    </a:lnTo>
                    <a:lnTo>
                      <a:pt x="45" y="812"/>
                    </a:lnTo>
                    <a:lnTo>
                      <a:pt x="79" y="883"/>
                    </a:lnTo>
                    <a:lnTo>
                      <a:pt x="122" y="950"/>
                    </a:lnTo>
                    <a:lnTo>
                      <a:pt x="174" y="1014"/>
                    </a:lnTo>
                    <a:lnTo>
                      <a:pt x="232" y="1074"/>
                    </a:lnTo>
                    <a:lnTo>
                      <a:pt x="298" y="1129"/>
                    </a:lnTo>
                    <a:lnTo>
                      <a:pt x="371" y="1180"/>
                    </a:lnTo>
                    <a:lnTo>
                      <a:pt x="449" y="1225"/>
                    </a:lnTo>
                    <a:lnTo>
                      <a:pt x="523" y="1260"/>
                    </a:lnTo>
                    <a:lnTo>
                      <a:pt x="523" y="1225"/>
                    </a:lnTo>
                    <a:lnTo>
                      <a:pt x="502" y="1215"/>
                    </a:lnTo>
                    <a:lnTo>
                      <a:pt x="431" y="1178"/>
                    </a:lnTo>
                    <a:lnTo>
                      <a:pt x="366" y="1136"/>
                    </a:lnTo>
                    <a:lnTo>
                      <a:pt x="305" y="1090"/>
                    </a:lnTo>
                    <a:lnTo>
                      <a:pt x="250" y="1041"/>
                    </a:lnTo>
                    <a:lnTo>
                      <a:pt x="201" y="989"/>
                    </a:lnTo>
                    <a:lnTo>
                      <a:pt x="157" y="934"/>
                    </a:lnTo>
                    <a:lnTo>
                      <a:pt x="120" y="877"/>
                    </a:lnTo>
                    <a:lnTo>
                      <a:pt x="90" y="818"/>
                    </a:lnTo>
                    <a:lnTo>
                      <a:pt x="66" y="758"/>
                    </a:lnTo>
                    <a:lnTo>
                      <a:pt x="50" y="697"/>
                    </a:lnTo>
                    <a:lnTo>
                      <a:pt x="41" y="635"/>
                    </a:lnTo>
                    <a:lnTo>
                      <a:pt x="40" y="572"/>
                    </a:lnTo>
                    <a:lnTo>
                      <a:pt x="47" y="510"/>
                    </a:lnTo>
                    <a:lnTo>
                      <a:pt x="63" y="448"/>
                    </a:lnTo>
                    <a:lnTo>
                      <a:pt x="87" y="388"/>
                    </a:lnTo>
                    <a:lnTo>
                      <a:pt x="121" y="328"/>
                    </a:lnTo>
                    <a:lnTo>
                      <a:pt x="163" y="270"/>
                    </a:lnTo>
                    <a:lnTo>
                      <a:pt x="218" y="214"/>
                    </a:lnTo>
                    <a:lnTo>
                      <a:pt x="280" y="163"/>
                    </a:lnTo>
                    <a:lnTo>
                      <a:pt x="350" y="119"/>
                    </a:lnTo>
                    <a:lnTo>
                      <a:pt x="425" y="81"/>
                    </a:lnTo>
                    <a:lnTo>
                      <a:pt x="506" y="48"/>
                    </a:lnTo>
                    <a:lnTo>
                      <a:pt x="523" y="42"/>
                    </a:lnTo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BC03E77-0F9C-4644-9595-2B40318290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8596"/>
              <a:ext cx="95" cy="94"/>
              <a:chOff x="720" y="8596"/>
              <a:chExt cx="95" cy="94"/>
            </a:xfrm>
          </p:grpSpPr>
          <p:sp>
            <p:nvSpPr>
              <p:cNvPr id="69" name="Freeform 104">
                <a:extLst>
                  <a:ext uri="{FF2B5EF4-FFF2-40B4-BE49-F238E27FC236}">
                    <a16:creationId xmlns:a16="http://schemas.microsoft.com/office/drawing/2014/main" id="{163915A7-99EA-4D78-A454-5557BB6B4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" y="8596"/>
                <a:ext cx="95" cy="94"/>
              </a:xfrm>
              <a:custGeom>
                <a:avLst/>
                <a:gdLst>
                  <a:gd name="T0" fmla="+- 0 768 720"/>
                  <a:gd name="T1" fmla="*/ T0 w 95"/>
                  <a:gd name="T2" fmla="+- 0 8596 8596"/>
                  <a:gd name="T3" fmla="*/ 8596 h 94"/>
                  <a:gd name="T4" fmla="+- 0 755 720"/>
                  <a:gd name="T5" fmla="*/ T4 w 95"/>
                  <a:gd name="T6" fmla="+- 0 8596 8596"/>
                  <a:gd name="T7" fmla="*/ 8596 h 94"/>
                  <a:gd name="T8" fmla="+- 0 744 720"/>
                  <a:gd name="T9" fmla="*/ T8 w 95"/>
                  <a:gd name="T10" fmla="+- 0 8600 8596"/>
                  <a:gd name="T11" fmla="*/ 8600 h 94"/>
                  <a:gd name="T12" fmla="+- 0 725 720"/>
                  <a:gd name="T13" fmla="*/ T12 w 95"/>
                  <a:gd name="T14" fmla="+- 0 8616 8596"/>
                  <a:gd name="T15" fmla="*/ 8616 h 94"/>
                  <a:gd name="T16" fmla="+- 0 720 720"/>
                  <a:gd name="T17" fmla="*/ T16 w 95"/>
                  <a:gd name="T18" fmla="+- 0 8627 8596"/>
                  <a:gd name="T19" fmla="*/ 8627 h 94"/>
                  <a:gd name="T20" fmla="+- 0 720 720"/>
                  <a:gd name="T21" fmla="*/ T20 w 95"/>
                  <a:gd name="T22" fmla="+- 0 8652 8596"/>
                  <a:gd name="T23" fmla="*/ 8652 h 94"/>
                  <a:gd name="T24" fmla="+- 0 724 720"/>
                  <a:gd name="T25" fmla="*/ T24 w 95"/>
                  <a:gd name="T26" fmla="+- 0 8664 8596"/>
                  <a:gd name="T27" fmla="*/ 8664 h 94"/>
                  <a:gd name="T28" fmla="+- 0 741 720"/>
                  <a:gd name="T29" fmla="*/ T28 w 95"/>
                  <a:gd name="T30" fmla="+- 0 8683 8596"/>
                  <a:gd name="T31" fmla="*/ 8683 h 94"/>
                  <a:gd name="T32" fmla="+- 0 751 720"/>
                  <a:gd name="T33" fmla="*/ T32 w 95"/>
                  <a:gd name="T34" fmla="+- 0 8688 8596"/>
                  <a:gd name="T35" fmla="*/ 8688 h 94"/>
                  <a:gd name="T36" fmla="+- 0 777 720"/>
                  <a:gd name="T37" fmla="*/ T36 w 95"/>
                  <a:gd name="T38" fmla="+- 0 8689 8596"/>
                  <a:gd name="T39" fmla="*/ 8689 h 94"/>
                  <a:gd name="T40" fmla="+- 0 789 720"/>
                  <a:gd name="T41" fmla="*/ T40 w 95"/>
                  <a:gd name="T42" fmla="+- 0 8685 8596"/>
                  <a:gd name="T43" fmla="*/ 8685 h 94"/>
                  <a:gd name="T44" fmla="+- 0 800 720"/>
                  <a:gd name="T45" fmla="*/ T44 w 95"/>
                  <a:gd name="T46" fmla="+- 0 8675 8596"/>
                  <a:gd name="T47" fmla="*/ 8675 h 94"/>
                  <a:gd name="T48" fmla="+- 0 752 720"/>
                  <a:gd name="T49" fmla="*/ T48 w 95"/>
                  <a:gd name="T50" fmla="+- 0 8675 8596"/>
                  <a:gd name="T51" fmla="*/ 8675 h 94"/>
                  <a:gd name="T52" fmla="+- 0 748 720"/>
                  <a:gd name="T53" fmla="*/ T52 w 95"/>
                  <a:gd name="T54" fmla="+- 0 8674 8596"/>
                  <a:gd name="T55" fmla="*/ 8674 h 94"/>
                  <a:gd name="T56" fmla="+- 0 737 720"/>
                  <a:gd name="T57" fmla="*/ T56 w 95"/>
                  <a:gd name="T58" fmla="+- 0 8667 8596"/>
                  <a:gd name="T59" fmla="*/ 8667 h 94"/>
                  <a:gd name="T60" fmla="+- 0 734 720"/>
                  <a:gd name="T61" fmla="*/ T60 w 95"/>
                  <a:gd name="T62" fmla="+- 0 8660 8596"/>
                  <a:gd name="T63" fmla="*/ 8660 h 94"/>
                  <a:gd name="T64" fmla="+- 0 734 720"/>
                  <a:gd name="T65" fmla="*/ T64 w 95"/>
                  <a:gd name="T66" fmla="+- 0 8646 8596"/>
                  <a:gd name="T67" fmla="*/ 8646 h 94"/>
                  <a:gd name="T68" fmla="+- 0 770 720"/>
                  <a:gd name="T69" fmla="*/ T68 w 95"/>
                  <a:gd name="T70" fmla="+- 0 8608 8596"/>
                  <a:gd name="T71" fmla="*/ 8608 h 94"/>
                  <a:gd name="T72" fmla="+- 0 799 720"/>
                  <a:gd name="T73" fmla="*/ T72 w 95"/>
                  <a:gd name="T74" fmla="+- 0 8608 8596"/>
                  <a:gd name="T75" fmla="*/ 8608 h 94"/>
                  <a:gd name="T76" fmla="+- 0 789 720"/>
                  <a:gd name="T77" fmla="*/ T76 w 95"/>
                  <a:gd name="T78" fmla="+- 0 8600 8596"/>
                  <a:gd name="T79" fmla="*/ 8600 h 94"/>
                  <a:gd name="T80" fmla="+- 0 768 720"/>
                  <a:gd name="T81" fmla="*/ T80 w 95"/>
                  <a:gd name="T82" fmla="+- 0 8596 8596"/>
                  <a:gd name="T83" fmla="*/ 8596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95" h="94">
                    <a:moveTo>
                      <a:pt x="48" y="0"/>
                    </a:moveTo>
                    <a:lnTo>
                      <a:pt x="35" y="0"/>
                    </a:lnTo>
                    <a:lnTo>
                      <a:pt x="24" y="4"/>
                    </a:lnTo>
                    <a:lnTo>
                      <a:pt x="5" y="20"/>
                    </a:lnTo>
                    <a:lnTo>
                      <a:pt x="0" y="31"/>
                    </a:lnTo>
                    <a:lnTo>
                      <a:pt x="0" y="56"/>
                    </a:lnTo>
                    <a:lnTo>
                      <a:pt x="4" y="68"/>
                    </a:lnTo>
                    <a:lnTo>
                      <a:pt x="21" y="87"/>
                    </a:lnTo>
                    <a:lnTo>
                      <a:pt x="31" y="92"/>
                    </a:lnTo>
                    <a:lnTo>
                      <a:pt x="57" y="93"/>
                    </a:lnTo>
                    <a:lnTo>
                      <a:pt x="69" y="89"/>
                    </a:lnTo>
                    <a:lnTo>
                      <a:pt x="80" y="79"/>
                    </a:lnTo>
                    <a:lnTo>
                      <a:pt x="32" y="79"/>
                    </a:lnTo>
                    <a:lnTo>
                      <a:pt x="28" y="78"/>
                    </a:lnTo>
                    <a:lnTo>
                      <a:pt x="17" y="71"/>
                    </a:lnTo>
                    <a:lnTo>
                      <a:pt x="14" y="64"/>
                    </a:lnTo>
                    <a:lnTo>
                      <a:pt x="14" y="50"/>
                    </a:lnTo>
                    <a:lnTo>
                      <a:pt x="50" y="12"/>
                    </a:lnTo>
                    <a:lnTo>
                      <a:pt x="79" y="12"/>
                    </a:lnTo>
                    <a:lnTo>
                      <a:pt x="69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4C4D4F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0" name="Freeform 105">
                <a:extLst>
                  <a:ext uri="{FF2B5EF4-FFF2-40B4-BE49-F238E27FC236}">
                    <a16:creationId xmlns:a16="http://schemas.microsoft.com/office/drawing/2014/main" id="{EC5A1EF8-EACD-41A1-9EA6-904DAE74A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" y="8596"/>
                <a:ext cx="95" cy="94"/>
              </a:xfrm>
              <a:custGeom>
                <a:avLst/>
                <a:gdLst>
                  <a:gd name="T0" fmla="+- 0 799 720"/>
                  <a:gd name="T1" fmla="*/ T0 w 95"/>
                  <a:gd name="T2" fmla="+- 0 8608 8596"/>
                  <a:gd name="T3" fmla="*/ 8608 h 94"/>
                  <a:gd name="T4" fmla="+- 0 776 720"/>
                  <a:gd name="T5" fmla="*/ T4 w 95"/>
                  <a:gd name="T6" fmla="+- 0 8608 8596"/>
                  <a:gd name="T7" fmla="*/ 8608 h 94"/>
                  <a:gd name="T8" fmla="+- 0 781 720"/>
                  <a:gd name="T9" fmla="*/ T8 w 95"/>
                  <a:gd name="T10" fmla="+- 0 8609 8596"/>
                  <a:gd name="T11" fmla="*/ 8609 h 94"/>
                  <a:gd name="T12" fmla="+- 0 794 720"/>
                  <a:gd name="T13" fmla="*/ T12 w 95"/>
                  <a:gd name="T14" fmla="+- 0 8612 8596"/>
                  <a:gd name="T15" fmla="*/ 8612 h 94"/>
                  <a:gd name="T16" fmla="+- 0 800 720"/>
                  <a:gd name="T17" fmla="*/ T16 w 95"/>
                  <a:gd name="T18" fmla="+- 0 8619 8596"/>
                  <a:gd name="T19" fmla="*/ 8619 h 94"/>
                  <a:gd name="T20" fmla="+- 0 800 720"/>
                  <a:gd name="T21" fmla="*/ T20 w 95"/>
                  <a:gd name="T22" fmla="+- 0 8633 8596"/>
                  <a:gd name="T23" fmla="*/ 8633 h 94"/>
                  <a:gd name="T24" fmla="+- 0 800 720"/>
                  <a:gd name="T25" fmla="*/ T24 w 95"/>
                  <a:gd name="T26" fmla="+- 0 8638 8596"/>
                  <a:gd name="T27" fmla="*/ 8638 h 94"/>
                  <a:gd name="T28" fmla="+- 0 798 720"/>
                  <a:gd name="T29" fmla="*/ T28 w 95"/>
                  <a:gd name="T30" fmla="+- 0 8648 8596"/>
                  <a:gd name="T31" fmla="*/ 8648 h 94"/>
                  <a:gd name="T32" fmla="+- 0 793 720"/>
                  <a:gd name="T33" fmla="*/ T32 w 95"/>
                  <a:gd name="T34" fmla="+- 0 8656 8596"/>
                  <a:gd name="T35" fmla="*/ 8656 h 94"/>
                  <a:gd name="T36" fmla="+- 0 775 720"/>
                  <a:gd name="T37" fmla="*/ T36 w 95"/>
                  <a:gd name="T38" fmla="+- 0 8671 8596"/>
                  <a:gd name="T39" fmla="*/ 8671 h 94"/>
                  <a:gd name="T40" fmla="+- 0 766 720"/>
                  <a:gd name="T41" fmla="*/ T40 w 95"/>
                  <a:gd name="T42" fmla="+- 0 8675 8596"/>
                  <a:gd name="T43" fmla="*/ 8675 h 94"/>
                  <a:gd name="T44" fmla="+- 0 800 720"/>
                  <a:gd name="T45" fmla="*/ T44 w 95"/>
                  <a:gd name="T46" fmla="+- 0 8675 8596"/>
                  <a:gd name="T47" fmla="*/ 8675 h 94"/>
                  <a:gd name="T48" fmla="+- 0 810 720"/>
                  <a:gd name="T49" fmla="*/ T48 w 95"/>
                  <a:gd name="T50" fmla="+- 0 8666 8596"/>
                  <a:gd name="T51" fmla="*/ 8666 h 94"/>
                  <a:gd name="T52" fmla="+- 0 815 720"/>
                  <a:gd name="T53" fmla="*/ T52 w 95"/>
                  <a:gd name="T54" fmla="+- 0 8655 8596"/>
                  <a:gd name="T55" fmla="*/ 8655 h 94"/>
                  <a:gd name="T56" fmla="+- 0 815 720"/>
                  <a:gd name="T57" fmla="*/ T56 w 95"/>
                  <a:gd name="T58" fmla="+- 0 8633 8596"/>
                  <a:gd name="T59" fmla="*/ 8633 h 94"/>
                  <a:gd name="T60" fmla="+- 0 812 720"/>
                  <a:gd name="T61" fmla="*/ T60 w 95"/>
                  <a:gd name="T62" fmla="+- 0 8625 8596"/>
                  <a:gd name="T63" fmla="*/ 8625 h 94"/>
                  <a:gd name="T64" fmla="+- 0 804 720"/>
                  <a:gd name="T65" fmla="*/ T64 w 95"/>
                  <a:gd name="T66" fmla="+- 0 8613 8596"/>
                  <a:gd name="T67" fmla="*/ 8613 h 94"/>
                  <a:gd name="T68" fmla="+- 0 799 720"/>
                  <a:gd name="T69" fmla="*/ T68 w 95"/>
                  <a:gd name="T70" fmla="+- 0 8608 8596"/>
                  <a:gd name="T71" fmla="*/ 8608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95" h="94">
                    <a:moveTo>
                      <a:pt x="79" y="12"/>
                    </a:moveTo>
                    <a:lnTo>
                      <a:pt x="56" y="12"/>
                    </a:lnTo>
                    <a:lnTo>
                      <a:pt x="61" y="13"/>
                    </a:lnTo>
                    <a:lnTo>
                      <a:pt x="74" y="16"/>
                    </a:lnTo>
                    <a:lnTo>
                      <a:pt x="80" y="23"/>
                    </a:lnTo>
                    <a:lnTo>
                      <a:pt x="80" y="37"/>
                    </a:lnTo>
                    <a:lnTo>
                      <a:pt x="80" y="42"/>
                    </a:lnTo>
                    <a:lnTo>
                      <a:pt x="78" y="52"/>
                    </a:lnTo>
                    <a:lnTo>
                      <a:pt x="73" y="60"/>
                    </a:lnTo>
                    <a:lnTo>
                      <a:pt x="55" y="75"/>
                    </a:lnTo>
                    <a:lnTo>
                      <a:pt x="46" y="79"/>
                    </a:lnTo>
                    <a:lnTo>
                      <a:pt x="80" y="79"/>
                    </a:lnTo>
                    <a:lnTo>
                      <a:pt x="90" y="70"/>
                    </a:lnTo>
                    <a:lnTo>
                      <a:pt x="95" y="59"/>
                    </a:lnTo>
                    <a:lnTo>
                      <a:pt x="95" y="37"/>
                    </a:lnTo>
                    <a:lnTo>
                      <a:pt x="92" y="29"/>
                    </a:lnTo>
                    <a:lnTo>
                      <a:pt x="84" y="17"/>
                    </a:lnTo>
                    <a:lnTo>
                      <a:pt x="79" y="12"/>
                    </a:lnTo>
                    <a:close/>
                  </a:path>
                </a:pathLst>
              </a:custGeom>
              <a:solidFill>
                <a:srgbClr val="4C4D4F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D991F1F-09CE-473C-A26B-380CD28FE8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9" y="8578"/>
              <a:ext cx="115" cy="115"/>
              <a:chOff x="829" y="8578"/>
              <a:chExt cx="115" cy="115"/>
            </a:xfrm>
          </p:grpSpPr>
          <p:sp>
            <p:nvSpPr>
              <p:cNvPr id="66" name="Freeform 107">
                <a:extLst>
                  <a:ext uri="{FF2B5EF4-FFF2-40B4-BE49-F238E27FC236}">
                    <a16:creationId xmlns:a16="http://schemas.microsoft.com/office/drawing/2014/main" id="{562FBB74-ED01-432B-8E61-7E87536BD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8578"/>
                <a:ext cx="115" cy="115"/>
              </a:xfrm>
              <a:custGeom>
                <a:avLst/>
                <a:gdLst>
                  <a:gd name="T0" fmla="+- 0 838 829"/>
                  <a:gd name="T1" fmla="*/ T0 w 115"/>
                  <a:gd name="T2" fmla="+- 0 8600 8578"/>
                  <a:gd name="T3" fmla="*/ 8600 h 115"/>
                  <a:gd name="T4" fmla="+- 0 829 829"/>
                  <a:gd name="T5" fmla="*/ T4 w 115"/>
                  <a:gd name="T6" fmla="+- 0 8601 8578"/>
                  <a:gd name="T7" fmla="*/ 8601 h 115"/>
                  <a:gd name="T8" fmla="+- 0 833 829"/>
                  <a:gd name="T9" fmla="*/ T8 w 115"/>
                  <a:gd name="T10" fmla="+- 0 8619 8578"/>
                  <a:gd name="T11" fmla="*/ 8619 h 115"/>
                  <a:gd name="T12" fmla="+- 0 839 829"/>
                  <a:gd name="T13" fmla="*/ T12 w 115"/>
                  <a:gd name="T14" fmla="+- 0 8636 8578"/>
                  <a:gd name="T15" fmla="*/ 8636 h 115"/>
                  <a:gd name="T16" fmla="+- 0 879 829"/>
                  <a:gd name="T17" fmla="*/ T16 w 115"/>
                  <a:gd name="T18" fmla="+- 0 8688 8578"/>
                  <a:gd name="T19" fmla="*/ 8688 h 115"/>
                  <a:gd name="T20" fmla="+- 0 907 829"/>
                  <a:gd name="T21" fmla="*/ T20 w 115"/>
                  <a:gd name="T22" fmla="+- 0 8693 8578"/>
                  <a:gd name="T23" fmla="*/ 8693 h 115"/>
                  <a:gd name="T24" fmla="+- 0 917 829"/>
                  <a:gd name="T25" fmla="*/ T24 w 115"/>
                  <a:gd name="T26" fmla="+- 0 8689 8578"/>
                  <a:gd name="T27" fmla="*/ 8689 h 115"/>
                  <a:gd name="T28" fmla="+- 0 931 829"/>
                  <a:gd name="T29" fmla="*/ T28 w 115"/>
                  <a:gd name="T30" fmla="+- 0 8677 8578"/>
                  <a:gd name="T31" fmla="*/ 8677 h 115"/>
                  <a:gd name="T32" fmla="+- 0 935 829"/>
                  <a:gd name="T33" fmla="*/ T32 w 115"/>
                  <a:gd name="T34" fmla="+- 0 8672 8578"/>
                  <a:gd name="T35" fmla="*/ 8672 h 115"/>
                  <a:gd name="T36" fmla="+- 0 936 829"/>
                  <a:gd name="T37" fmla="*/ T36 w 115"/>
                  <a:gd name="T38" fmla="+- 0 8670 8578"/>
                  <a:gd name="T39" fmla="*/ 8670 h 115"/>
                  <a:gd name="T40" fmla="+- 0 884 829"/>
                  <a:gd name="T41" fmla="*/ T40 w 115"/>
                  <a:gd name="T42" fmla="+- 0 8670 8578"/>
                  <a:gd name="T43" fmla="*/ 8670 h 115"/>
                  <a:gd name="T44" fmla="+- 0 874 829"/>
                  <a:gd name="T45" fmla="*/ T44 w 115"/>
                  <a:gd name="T46" fmla="+- 0 8666 8578"/>
                  <a:gd name="T47" fmla="*/ 8666 h 115"/>
                  <a:gd name="T48" fmla="+- 0 860 829"/>
                  <a:gd name="T49" fmla="*/ T48 w 115"/>
                  <a:gd name="T50" fmla="+- 0 8651 8578"/>
                  <a:gd name="T51" fmla="*/ 8651 h 115"/>
                  <a:gd name="T52" fmla="+- 0 856 829"/>
                  <a:gd name="T53" fmla="*/ T52 w 115"/>
                  <a:gd name="T54" fmla="+- 0 8646 8578"/>
                  <a:gd name="T55" fmla="*/ 8646 h 115"/>
                  <a:gd name="T56" fmla="+- 0 851 829"/>
                  <a:gd name="T57" fmla="*/ T56 w 115"/>
                  <a:gd name="T58" fmla="+- 0 8637 8578"/>
                  <a:gd name="T59" fmla="*/ 8637 h 115"/>
                  <a:gd name="T60" fmla="+- 0 843 829"/>
                  <a:gd name="T61" fmla="*/ T60 w 115"/>
                  <a:gd name="T62" fmla="+- 0 8619 8578"/>
                  <a:gd name="T63" fmla="*/ 8619 h 115"/>
                  <a:gd name="T64" fmla="+- 0 838 829"/>
                  <a:gd name="T65" fmla="*/ T64 w 115"/>
                  <a:gd name="T66" fmla="+- 0 8600 8578"/>
                  <a:gd name="T67" fmla="*/ 8600 h 1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5" h="115">
                    <a:moveTo>
                      <a:pt x="9" y="22"/>
                    </a:moveTo>
                    <a:lnTo>
                      <a:pt x="0" y="23"/>
                    </a:lnTo>
                    <a:lnTo>
                      <a:pt x="4" y="41"/>
                    </a:lnTo>
                    <a:lnTo>
                      <a:pt x="10" y="58"/>
                    </a:lnTo>
                    <a:lnTo>
                      <a:pt x="50" y="110"/>
                    </a:lnTo>
                    <a:lnTo>
                      <a:pt x="78" y="115"/>
                    </a:lnTo>
                    <a:lnTo>
                      <a:pt x="88" y="111"/>
                    </a:lnTo>
                    <a:lnTo>
                      <a:pt x="102" y="99"/>
                    </a:lnTo>
                    <a:lnTo>
                      <a:pt x="106" y="94"/>
                    </a:lnTo>
                    <a:lnTo>
                      <a:pt x="107" y="92"/>
                    </a:lnTo>
                    <a:lnTo>
                      <a:pt x="55" y="92"/>
                    </a:lnTo>
                    <a:lnTo>
                      <a:pt x="45" y="88"/>
                    </a:lnTo>
                    <a:lnTo>
                      <a:pt x="31" y="73"/>
                    </a:lnTo>
                    <a:lnTo>
                      <a:pt x="27" y="68"/>
                    </a:lnTo>
                    <a:lnTo>
                      <a:pt x="22" y="59"/>
                    </a:lnTo>
                    <a:lnTo>
                      <a:pt x="14" y="41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4C4D4F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7" name="Freeform 108">
                <a:extLst>
                  <a:ext uri="{FF2B5EF4-FFF2-40B4-BE49-F238E27FC236}">
                    <a16:creationId xmlns:a16="http://schemas.microsoft.com/office/drawing/2014/main" id="{24EAD084-8236-4D13-B348-0F38498A2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8578"/>
                <a:ext cx="115" cy="115"/>
              </a:xfrm>
              <a:custGeom>
                <a:avLst/>
                <a:gdLst>
                  <a:gd name="T0" fmla="+- 0 931 829"/>
                  <a:gd name="T1" fmla="*/ T0 w 115"/>
                  <a:gd name="T2" fmla="+- 0 8598 8578"/>
                  <a:gd name="T3" fmla="*/ 8598 h 115"/>
                  <a:gd name="T4" fmla="+- 0 904 829"/>
                  <a:gd name="T5" fmla="*/ T4 w 115"/>
                  <a:gd name="T6" fmla="+- 0 8598 8578"/>
                  <a:gd name="T7" fmla="*/ 8598 h 115"/>
                  <a:gd name="T8" fmla="+- 0 914 829"/>
                  <a:gd name="T9" fmla="*/ T8 w 115"/>
                  <a:gd name="T10" fmla="+- 0 8600 8578"/>
                  <a:gd name="T11" fmla="*/ 8600 h 115"/>
                  <a:gd name="T12" fmla="+- 0 920 829"/>
                  <a:gd name="T13" fmla="*/ T12 w 115"/>
                  <a:gd name="T14" fmla="+- 0 8604 8578"/>
                  <a:gd name="T15" fmla="*/ 8604 h 115"/>
                  <a:gd name="T16" fmla="+- 0 927 829"/>
                  <a:gd name="T17" fmla="*/ T16 w 115"/>
                  <a:gd name="T18" fmla="+- 0 8613 8578"/>
                  <a:gd name="T19" fmla="*/ 8613 h 115"/>
                  <a:gd name="T20" fmla="+- 0 930 829"/>
                  <a:gd name="T21" fmla="*/ T20 w 115"/>
                  <a:gd name="T22" fmla="+- 0 8622 8578"/>
                  <a:gd name="T23" fmla="*/ 8622 h 115"/>
                  <a:gd name="T24" fmla="+- 0 931 829"/>
                  <a:gd name="T25" fmla="*/ T24 w 115"/>
                  <a:gd name="T26" fmla="+- 0 8638 8578"/>
                  <a:gd name="T27" fmla="*/ 8638 h 115"/>
                  <a:gd name="T28" fmla="+- 0 931 829"/>
                  <a:gd name="T29" fmla="*/ T28 w 115"/>
                  <a:gd name="T30" fmla="+- 0 8645 8578"/>
                  <a:gd name="T31" fmla="*/ 8645 h 115"/>
                  <a:gd name="T32" fmla="+- 0 928 829"/>
                  <a:gd name="T33" fmla="*/ T32 w 115"/>
                  <a:gd name="T34" fmla="+- 0 8653 8578"/>
                  <a:gd name="T35" fmla="*/ 8653 h 115"/>
                  <a:gd name="T36" fmla="+- 0 912 829"/>
                  <a:gd name="T37" fmla="*/ T36 w 115"/>
                  <a:gd name="T38" fmla="+- 0 8667 8578"/>
                  <a:gd name="T39" fmla="*/ 8667 h 115"/>
                  <a:gd name="T40" fmla="+- 0 903 829"/>
                  <a:gd name="T41" fmla="*/ T40 w 115"/>
                  <a:gd name="T42" fmla="+- 0 8670 8578"/>
                  <a:gd name="T43" fmla="*/ 8670 h 115"/>
                  <a:gd name="T44" fmla="+- 0 936 829"/>
                  <a:gd name="T45" fmla="*/ T44 w 115"/>
                  <a:gd name="T46" fmla="+- 0 8670 8578"/>
                  <a:gd name="T47" fmla="*/ 8670 h 115"/>
                  <a:gd name="T48" fmla="+- 0 937 829"/>
                  <a:gd name="T49" fmla="*/ T48 w 115"/>
                  <a:gd name="T50" fmla="+- 0 8666 8578"/>
                  <a:gd name="T51" fmla="*/ 8666 h 115"/>
                  <a:gd name="T52" fmla="+- 0 941 829"/>
                  <a:gd name="T53" fmla="*/ T52 w 115"/>
                  <a:gd name="T54" fmla="+- 0 8656 8578"/>
                  <a:gd name="T55" fmla="*/ 8656 h 115"/>
                  <a:gd name="T56" fmla="+- 0 943 829"/>
                  <a:gd name="T57" fmla="*/ T56 w 115"/>
                  <a:gd name="T58" fmla="+- 0 8646 8578"/>
                  <a:gd name="T59" fmla="*/ 8646 h 115"/>
                  <a:gd name="T60" fmla="+- 0 943 829"/>
                  <a:gd name="T61" fmla="*/ T60 w 115"/>
                  <a:gd name="T62" fmla="+- 0 8627 8578"/>
                  <a:gd name="T63" fmla="*/ 8627 h 115"/>
                  <a:gd name="T64" fmla="+- 0 941 829"/>
                  <a:gd name="T65" fmla="*/ T64 w 115"/>
                  <a:gd name="T66" fmla="+- 0 8618 8578"/>
                  <a:gd name="T67" fmla="*/ 8618 h 115"/>
                  <a:gd name="T68" fmla="+- 0 937 829"/>
                  <a:gd name="T69" fmla="*/ T68 w 115"/>
                  <a:gd name="T70" fmla="+- 0 8609 8578"/>
                  <a:gd name="T71" fmla="*/ 8609 h 115"/>
                  <a:gd name="T72" fmla="+- 0 932 829"/>
                  <a:gd name="T73" fmla="*/ T72 w 115"/>
                  <a:gd name="T74" fmla="+- 0 8600 8578"/>
                  <a:gd name="T75" fmla="*/ 8600 h 115"/>
                  <a:gd name="T76" fmla="+- 0 931 829"/>
                  <a:gd name="T77" fmla="*/ T76 w 115"/>
                  <a:gd name="T78" fmla="+- 0 8598 8578"/>
                  <a:gd name="T79" fmla="*/ 8598 h 1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115" h="115">
                    <a:moveTo>
                      <a:pt x="102" y="20"/>
                    </a:moveTo>
                    <a:lnTo>
                      <a:pt x="75" y="20"/>
                    </a:lnTo>
                    <a:lnTo>
                      <a:pt x="85" y="22"/>
                    </a:lnTo>
                    <a:lnTo>
                      <a:pt x="91" y="26"/>
                    </a:lnTo>
                    <a:lnTo>
                      <a:pt x="98" y="35"/>
                    </a:lnTo>
                    <a:lnTo>
                      <a:pt x="101" y="44"/>
                    </a:lnTo>
                    <a:lnTo>
                      <a:pt x="102" y="60"/>
                    </a:lnTo>
                    <a:lnTo>
                      <a:pt x="102" y="67"/>
                    </a:lnTo>
                    <a:lnTo>
                      <a:pt x="99" y="75"/>
                    </a:lnTo>
                    <a:lnTo>
                      <a:pt x="83" y="89"/>
                    </a:lnTo>
                    <a:lnTo>
                      <a:pt x="74" y="92"/>
                    </a:lnTo>
                    <a:lnTo>
                      <a:pt x="107" y="92"/>
                    </a:lnTo>
                    <a:lnTo>
                      <a:pt x="108" y="88"/>
                    </a:lnTo>
                    <a:lnTo>
                      <a:pt x="112" y="78"/>
                    </a:lnTo>
                    <a:lnTo>
                      <a:pt x="114" y="68"/>
                    </a:lnTo>
                    <a:lnTo>
                      <a:pt x="114" y="49"/>
                    </a:lnTo>
                    <a:lnTo>
                      <a:pt x="112" y="40"/>
                    </a:lnTo>
                    <a:lnTo>
                      <a:pt x="108" y="31"/>
                    </a:lnTo>
                    <a:lnTo>
                      <a:pt x="103" y="22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C4D4F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8" name="Freeform 109">
                <a:extLst>
                  <a:ext uri="{FF2B5EF4-FFF2-40B4-BE49-F238E27FC236}">
                    <a16:creationId xmlns:a16="http://schemas.microsoft.com/office/drawing/2014/main" id="{9ECE444B-5CE2-46DA-8C5B-07F2F6742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8578"/>
                <a:ext cx="115" cy="115"/>
              </a:xfrm>
              <a:custGeom>
                <a:avLst/>
                <a:gdLst>
                  <a:gd name="T0" fmla="+- 0 901 829"/>
                  <a:gd name="T1" fmla="*/ T0 w 115"/>
                  <a:gd name="T2" fmla="+- 0 8578 8578"/>
                  <a:gd name="T3" fmla="*/ 8578 h 115"/>
                  <a:gd name="T4" fmla="+- 0 888 829"/>
                  <a:gd name="T5" fmla="*/ T4 w 115"/>
                  <a:gd name="T6" fmla="+- 0 8580 8578"/>
                  <a:gd name="T7" fmla="*/ 8580 h 115"/>
                  <a:gd name="T8" fmla="+- 0 883 829"/>
                  <a:gd name="T9" fmla="*/ T8 w 115"/>
                  <a:gd name="T10" fmla="+- 0 8581 8578"/>
                  <a:gd name="T11" fmla="*/ 8581 h 115"/>
                  <a:gd name="T12" fmla="+- 0 880 829"/>
                  <a:gd name="T13" fmla="*/ T12 w 115"/>
                  <a:gd name="T14" fmla="+- 0 8582 8578"/>
                  <a:gd name="T15" fmla="*/ 8582 h 115"/>
                  <a:gd name="T16" fmla="+- 0 870 829"/>
                  <a:gd name="T17" fmla="*/ T16 w 115"/>
                  <a:gd name="T18" fmla="+- 0 8587 8578"/>
                  <a:gd name="T19" fmla="*/ 8587 h 115"/>
                  <a:gd name="T20" fmla="+- 0 866 829"/>
                  <a:gd name="T21" fmla="*/ T20 w 115"/>
                  <a:gd name="T22" fmla="+- 0 8595 8578"/>
                  <a:gd name="T23" fmla="*/ 8595 h 115"/>
                  <a:gd name="T24" fmla="+- 0 866 829"/>
                  <a:gd name="T25" fmla="*/ T24 w 115"/>
                  <a:gd name="T26" fmla="+- 0 8613 8578"/>
                  <a:gd name="T27" fmla="*/ 8613 h 115"/>
                  <a:gd name="T28" fmla="+- 0 868 829"/>
                  <a:gd name="T29" fmla="*/ T28 w 115"/>
                  <a:gd name="T30" fmla="+- 0 8619 8578"/>
                  <a:gd name="T31" fmla="*/ 8619 h 115"/>
                  <a:gd name="T32" fmla="+- 0 872 829"/>
                  <a:gd name="T33" fmla="*/ T32 w 115"/>
                  <a:gd name="T34" fmla="+- 0 8624 8578"/>
                  <a:gd name="T35" fmla="*/ 8624 h 115"/>
                  <a:gd name="T36" fmla="+- 0 876 829"/>
                  <a:gd name="T37" fmla="*/ T36 w 115"/>
                  <a:gd name="T38" fmla="+- 0 8629 8578"/>
                  <a:gd name="T39" fmla="*/ 8629 h 115"/>
                  <a:gd name="T40" fmla="+- 0 881 829"/>
                  <a:gd name="T41" fmla="*/ T40 w 115"/>
                  <a:gd name="T42" fmla="+- 0 8631 8578"/>
                  <a:gd name="T43" fmla="*/ 8631 h 115"/>
                  <a:gd name="T44" fmla="+- 0 895 829"/>
                  <a:gd name="T45" fmla="*/ T44 w 115"/>
                  <a:gd name="T46" fmla="+- 0 8631 8578"/>
                  <a:gd name="T47" fmla="*/ 8631 h 115"/>
                  <a:gd name="T48" fmla="+- 0 901 829"/>
                  <a:gd name="T49" fmla="*/ T48 w 115"/>
                  <a:gd name="T50" fmla="+- 0 8628 8578"/>
                  <a:gd name="T51" fmla="*/ 8628 h 115"/>
                  <a:gd name="T52" fmla="+- 0 907 829"/>
                  <a:gd name="T53" fmla="*/ T52 w 115"/>
                  <a:gd name="T54" fmla="+- 0 8617 8578"/>
                  <a:gd name="T55" fmla="*/ 8617 h 115"/>
                  <a:gd name="T56" fmla="+- 0 908 829"/>
                  <a:gd name="T57" fmla="*/ T56 w 115"/>
                  <a:gd name="T58" fmla="+- 0 8614 8578"/>
                  <a:gd name="T59" fmla="*/ 8614 h 115"/>
                  <a:gd name="T60" fmla="+- 0 908 829"/>
                  <a:gd name="T61" fmla="*/ T60 w 115"/>
                  <a:gd name="T62" fmla="+- 0 8607 8578"/>
                  <a:gd name="T63" fmla="*/ 8607 h 115"/>
                  <a:gd name="T64" fmla="+- 0 907 829"/>
                  <a:gd name="T65" fmla="*/ T64 w 115"/>
                  <a:gd name="T66" fmla="+- 0 8602 8578"/>
                  <a:gd name="T67" fmla="*/ 8602 h 115"/>
                  <a:gd name="T68" fmla="+- 0 904 829"/>
                  <a:gd name="T69" fmla="*/ T68 w 115"/>
                  <a:gd name="T70" fmla="+- 0 8598 8578"/>
                  <a:gd name="T71" fmla="*/ 8598 h 115"/>
                  <a:gd name="T72" fmla="+- 0 931 829"/>
                  <a:gd name="T73" fmla="*/ T72 w 115"/>
                  <a:gd name="T74" fmla="+- 0 8598 8578"/>
                  <a:gd name="T75" fmla="*/ 8598 h 115"/>
                  <a:gd name="T76" fmla="+- 0 926 829"/>
                  <a:gd name="T77" fmla="*/ T76 w 115"/>
                  <a:gd name="T78" fmla="+- 0 8592 8578"/>
                  <a:gd name="T79" fmla="*/ 8592 h 115"/>
                  <a:gd name="T80" fmla="+- 0 909 829"/>
                  <a:gd name="T81" fmla="*/ T80 w 115"/>
                  <a:gd name="T82" fmla="+- 0 8581 8578"/>
                  <a:gd name="T83" fmla="*/ 8581 h 115"/>
                  <a:gd name="T84" fmla="+- 0 901 829"/>
                  <a:gd name="T85" fmla="*/ T84 w 115"/>
                  <a:gd name="T86" fmla="+- 0 8578 8578"/>
                  <a:gd name="T87" fmla="*/ 8578 h 1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115" h="115">
                    <a:moveTo>
                      <a:pt x="72" y="0"/>
                    </a:moveTo>
                    <a:lnTo>
                      <a:pt x="59" y="2"/>
                    </a:lnTo>
                    <a:lnTo>
                      <a:pt x="54" y="3"/>
                    </a:lnTo>
                    <a:lnTo>
                      <a:pt x="51" y="4"/>
                    </a:lnTo>
                    <a:lnTo>
                      <a:pt x="41" y="9"/>
                    </a:lnTo>
                    <a:lnTo>
                      <a:pt x="37" y="17"/>
                    </a:lnTo>
                    <a:lnTo>
                      <a:pt x="37" y="35"/>
                    </a:lnTo>
                    <a:lnTo>
                      <a:pt x="39" y="41"/>
                    </a:lnTo>
                    <a:lnTo>
                      <a:pt x="43" y="46"/>
                    </a:lnTo>
                    <a:lnTo>
                      <a:pt x="47" y="51"/>
                    </a:lnTo>
                    <a:lnTo>
                      <a:pt x="52" y="53"/>
                    </a:lnTo>
                    <a:lnTo>
                      <a:pt x="66" y="53"/>
                    </a:lnTo>
                    <a:lnTo>
                      <a:pt x="72" y="50"/>
                    </a:lnTo>
                    <a:lnTo>
                      <a:pt x="78" y="39"/>
                    </a:lnTo>
                    <a:lnTo>
                      <a:pt x="79" y="36"/>
                    </a:lnTo>
                    <a:lnTo>
                      <a:pt x="79" y="29"/>
                    </a:lnTo>
                    <a:lnTo>
                      <a:pt x="78" y="24"/>
                    </a:lnTo>
                    <a:lnTo>
                      <a:pt x="75" y="20"/>
                    </a:lnTo>
                    <a:lnTo>
                      <a:pt x="102" y="20"/>
                    </a:lnTo>
                    <a:lnTo>
                      <a:pt x="97" y="14"/>
                    </a:lnTo>
                    <a:lnTo>
                      <a:pt x="80" y="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4C4D4F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A8B143A-0E4D-41E7-93AF-2F636B1A0CF5}"/>
              </a:ext>
            </a:extLst>
          </p:cNvPr>
          <p:cNvSpPr/>
          <p:nvPr/>
        </p:nvSpPr>
        <p:spPr>
          <a:xfrm>
            <a:off x="1461279" y="5713142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otham SSm B"/>
                <a:ea typeface="Times New Roman" panose="02020603050405020304" pitchFamily="18" charset="0"/>
                <a:cs typeface="Times New Roman" panose="02020603050405020304" pitchFamily="18" charset="0"/>
              </a:rPr>
              <a:t>MR-02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5DFEDB-F059-4BA2-B4C5-0CFA9F64BFB3}"/>
              </a:ext>
            </a:extLst>
          </p:cNvPr>
          <p:cNvSpPr/>
          <p:nvPr/>
        </p:nvSpPr>
        <p:spPr>
          <a:xfrm>
            <a:off x="2333258" y="5706810"/>
            <a:ext cx="4131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wb‡qvM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msµvšÍ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©µg †kl nevi ci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wb‡qvMcÎ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cÖ`vb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5482084-4583-4785-B1C3-DD462C296C2A}"/>
              </a:ext>
            </a:extLst>
          </p:cNvPr>
          <p:cNvSpPr/>
          <p:nvPr/>
        </p:nvSpPr>
        <p:spPr>
          <a:xfrm>
            <a:off x="8426552" y="5729225"/>
            <a:ext cx="2834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eva¨Zvg~jK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kÖg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cwinvi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2BA26DE-2BC2-4CCF-A90A-4E4ECE5742CE}"/>
              </a:ext>
            </a:extLst>
          </p:cNvPr>
          <p:cNvSpPr/>
          <p:nvPr/>
        </p:nvSpPr>
        <p:spPr>
          <a:xfrm>
            <a:off x="7605493" y="5729225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otham SSm B"/>
                <a:ea typeface="Times New Roman" panose="02020603050405020304" pitchFamily="18" charset="0"/>
                <a:cs typeface="Times New Roman" panose="02020603050405020304" pitchFamily="18" charset="0"/>
              </a:rPr>
              <a:t>MR-03</a:t>
            </a:r>
            <a:endParaRPr lang="en-US" b="1" dirty="0"/>
          </a:p>
        </p:txBody>
      </p:sp>
      <p:sp>
        <p:nvSpPr>
          <p:cNvPr id="101" name="Rounded Rectangle 1">
            <a:extLst>
              <a:ext uri="{FF2B5EF4-FFF2-40B4-BE49-F238E27FC236}">
                <a16:creationId xmlns:a16="http://schemas.microsoft.com/office/drawing/2014/main" id="{FF7E5145-7BD9-4B36-BB5F-C81E815006B5}"/>
              </a:ext>
            </a:extLst>
          </p:cNvPr>
          <p:cNvSpPr/>
          <p:nvPr/>
        </p:nvSpPr>
        <p:spPr>
          <a:xfrm>
            <a:off x="6403859" y="759443"/>
            <a:ext cx="5297642" cy="49622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Picture 101" descr="Image result for Forced Labor logo">
            <a:extLst>
              <a:ext uri="{FF2B5EF4-FFF2-40B4-BE49-F238E27FC236}">
                <a16:creationId xmlns:a16="http://schemas.microsoft.com/office/drawing/2014/main" id="{595D1513-38E8-4A1E-B9A4-92011120EB6D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7"/>
          <a:stretch/>
        </p:blipFill>
        <p:spPr bwMode="auto">
          <a:xfrm>
            <a:off x="6762338" y="1065841"/>
            <a:ext cx="2256790" cy="2005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" name="Picture 102" descr="Related image">
            <a:extLst>
              <a:ext uri="{FF2B5EF4-FFF2-40B4-BE49-F238E27FC236}">
                <a16:creationId xmlns:a16="http://schemas.microsoft.com/office/drawing/2014/main" id="{C724FC0C-950B-419D-A2AF-A0F8150BCB6C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0"/>
          <a:stretch/>
        </p:blipFill>
        <p:spPr bwMode="auto">
          <a:xfrm>
            <a:off x="9320643" y="1065841"/>
            <a:ext cx="1940339" cy="1934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" name="Picture 103" descr="Image result for Forced Labor logo">
            <a:extLst>
              <a:ext uri="{FF2B5EF4-FFF2-40B4-BE49-F238E27FC236}">
                <a16:creationId xmlns:a16="http://schemas.microsoft.com/office/drawing/2014/main" id="{84085BCE-F298-4F8A-9EC8-95047D77573F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835" y="3480671"/>
            <a:ext cx="1940339" cy="1880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6" name="Picture 105" descr="Image result for Forced Labor logo">
            <a:extLst>
              <a:ext uri="{FF2B5EF4-FFF2-40B4-BE49-F238E27FC236}">
                <a16:creationId xmlns:a16="http://schemas.microsoft.com/office/drawing/2014/main" id="{5025BF98-EB15-4F00-915F-37BC48F2341A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82" y="3480671"/>
            <a:ext cx="2066899" cy="1949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272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17"/>
    </mc:Choice>
    <mc:Fallback xmlns="">
      <p:transition spd="slow" advTm="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6" grpId="0"/>
      <p:bldP spid="111" grpId="0"/>
      <p:bldP spid="112" grpId="0"/>
      <p:bldP spid="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B9A2BF5-B94A-4D94-A04A-F9EFBE0BC30D}"/>
              </a:ext>
            </a:extLst>
          </p:cNvPr>
          <p:cNvSpPr/>
          <p:nvPr/>
        </p:nvSpPr>
        <p:spPr>
          <a:xfrm>
            <a:off x="8181" y="840509"/>
            <a:ext cx="526470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7ED566-FF35-4076-AFFC-874BCC256F02}"/>
              </a:ext>
            </a:extLst>
          </p:cNvPr>
          <p:cNvSpPr/>
          <p:nvPr/>
        </p:nvSpPr>
        <p:spPr>
          <a:xfrm>
            <a:off x="11787052" y="0"/>
            <a:ext cx="395713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B82A6-0639-4D9C-9901-9ECB1E7EDE2C}"/>
              </a:ext>
            </a:extLst>
          </p:cNvPr>
          <p:cNvSpPr/>
          <p:nvPr/>
        </p:nvSpPr>
        <p:spPr>
          <a:xfrm>
            <a:off x="-9234" y="1"/>
            <a:ext cx="526470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1EBE60-7FB1-4D33-BFD2-4E59C49A292E}"/>
              </a:ext>
            </a:extLst>
          </p:cNvPr>
          <p:cNvSpPr/>
          <p:nvPr/>
        </p:nvSpPr>
        <p:spPr>
          <a:xfrm>
            <a:off x="11787053" y="6405152"/>
            <a:ext cx="404948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B0CAE7-05E0-4983-900B-CDA1D374CA81}"/>
              </a:ext>
            </a:extLst>
          </p:cNvPr>
          <p:cNvSpPr/>
          <p:nvPr/>
        </p:nvSpPr>
        <p:spPr>
          <a:xfrm>
            <a:off x="10829110" y="0"/>
            <a:ext cx="957942" cy="4528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21965DB-718B-4BB6-ACC7-2ABC9483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329" y="85583"/>
            <a:ext cx="957942" cy="294163"/>
          </a:xfrm>
        </p:spPr>
        <p:txBody>
          <a:bodyPr/>
          <a:lstStyle/>
          <a:p>
            <a:fld id="{5544D1C8-89DF-40BB-A53D-2D9BA50F9553}" type="slidenum">
              <a:rPr lang="en-US" smtClean="0"/>
              <a:t>7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573B79-1B39-4733-8B10-B321447739A5}"/>
              </a:ext>
            </a:extLst>
          </p:cNvPr>
          <p:cNvSpPr/>
          <p:nvPr/>
        </p:nvSpPr>
        <p:spPr>
          <a:xfrm>
            <a:off x="597098" y="68166"/>
            <a:ext cx="5041702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 MR VIOLATION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7A538C-9D38-46CE-85F5-77748A011496}"/>
              </a:ext>
            </a:extLst>
          </p:cNvPr>
          <p:cNvSpPr/>
          <p:nvPr/>
        </p:nvSpPr>
        <p:spPr>
          <a:xfrm>
            <a:off x="736699" y="585152"/>
            <a:ext cx="3197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b~b¨Zg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Ave¨kKZv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- †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mvk¨vj</a:t>
            </a:r>
            <a:r>
              <a:rPr lang="en-US" sz="2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1600" b="1" dirty="0">
                <a:solidFill>
                  <a:srgbClr val="002060"/>
                </a:solidFill>
              </a:rPr>
              <a:t>(Minimum Requirements)-Social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A8B143A-0E4D-41E7-93AF-2F636B1A0CF5}"/>
              </a:ext>
            </a:extLst>
          </p:cNvPr>
          <p:cNvSpPr/>
          <p:nvPr/>
        </p:nvSpPr>
        <p:spPr>
          <a:xfrm>
            <a:off x="1143145" y="5778348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otham SSm B"/>
                <a:ea typeface="Times New Roman" panose="02020603050405020304" pitchFamily="18" charset="0"/>
                <a:cs typeface="Times New Roman" panose="02020603050405020304" pitchFamily="18" charset="0"/>
              </a:rPr>
              <a:t>MR-04</a:t>
            </a:r>
            <a:endParaRPr lang="en-US" b="1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2BA26DE-2BC2-4CCF-A90A-4E4ECE5742CE}"/>
              </a:ext>
            </a:extLst>
          </p:cNvPr>
          <p:cNvSpPr/>
          <p:nvPr/>
        </p:nvSpPr>
        <p:spPr>
          <a:xfrm>
            <a:off x="7227753" y="2229287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otham SSm B"/>
                <a:ea typeface="Times New Roman" panose="02020603050405020304" pitchFamily="18" charset="0"/>
                <a:cs typeface="Times New Roman" panose="02020603050405020304" pitchFamily="18" charset="0"/>
              </a:rPr>
              <a:t>MR-05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88B7CA-A26F-492E-BAB8-B1CCD491FEA2}"/>
              </a:ext>
            </a:extLst>
          </p:cNvPr>
          <p:cNvSpPr/>
          <p:nvPr/>
        </p:nvSpPr>
        <p:spPr>
          <a:xfrm>
            <a:off x="8096637" y="2241671"/>
            <a:ext cx="3398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wb‡qv‡Mi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cMb¨vwm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©‡K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cÖkœ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bv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8F27F2-3826-406B-905B-B11943A9727B}"/>
              </a:ext>
            </a:extLst>
          </p:cNvPr>
          <p:cNvSpPr/>
          <p:nvPr/>
        </p:nvSpPr>
        <p:spPr>
          <a:xfrm>
            <a:off x="871999" y="1791594"/>
            <a:ext cx="4627781" cy="39177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3" name="Picture 112" descr="Image result for SOCIAL COMPLIANCE child labor LOGO">
            <a:extLst>
              <a:ext uri="{FF2B5EF4-FFF2-40B4-BE49-F238E27FC236}">
                <a16:creationId xmlns:a16="http://schemas.microsoft.com/office/drawing/2014/main" id="{5B138193-F66E-4905-A386-6C126C901D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65" y="1920655"/>
            <a:ext cx="2070125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Picture 113" descr="C:\Users\Tahmina\Desktop\800x445x9705502343_41cf84d58a_k-800x445.jpg.pagespeed.ic.k9WJn5feuB.webp">
            <a:extLst>
              <a:ext uri="{FF2B5EF4-FFF2-40B4-BE49-F238E27FC236}">
                <a16:creationId xmlns:a16="http://schemas.microsoft.com/office/drawing/2014/main" id="{EBF3F336-F7B7-4FE0-89D9-AD29CBBDE6D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17" y="1938961"/>
            <a:ext cx="2070125" cy="171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Picture 114" descr="Related image">
            <a:extLst>
              <a:ext uri="{FF2B5EF4-FFF2-40B4-BE49-F238E27FC236}">
                <a16:creationId xmlns:a16="http://schemas.microsoft.com/office/drawing/2014/main" id="{BD130253-4E89-4C83-91D5-A544E14D990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24" y="3824524"/>
            <a:ext cx="2070125" cy="171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Picture 115" descr="Image result for SOCIAL COMPLIANCE child labor LOGO">
            <a:extLst>
              <a:ext uri="{FF2B5EF4-FFF2-40B4-BE49-F238E27FC236}">
                <a16:creationId xmlns:a16="http://schemas.microsoft.com/office/drawing/2014/main" id="{2737AF9E-7C45-41CA-B518-6E3B7337972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93" y="3852645"/>
            <a:ext cx="2070125" cy="17177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6D639E-8A3D-49E6-9709-B6D1DB4D6AA0}"/>
              </a:ext>
            </a:extLst>
          </p:cNvPr>
          <p:cNvSpPr/>
          <p:nvPr/>
        </p:nvSpPr>
        <p:spPr>
          <a:xfrm>
            <a:off x="2039327" y="5790140"/>
            <a:ext cx="2334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  Kg©‡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ÿ‡Î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wkï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kÖg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cwinvi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|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D744DB-042B-421F-88E3-B1CFDBAE40E1}"/>
              </a:ext>
            </a:extLst>
          </p:cNvPr>
          <p:cNvSpPr/>
          <p:nvPr/>
        </p:nvSpPr>
        <p:spPr>
          <a:xfrm>
            <a:off x="8872349" y="6301085"/>
            <a:ext cx="184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¯^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vaxbZv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BA74573-9BA7-4C18-B2DA-6645AFFE0CE3}"/>
              </a:ext>
            </a:extLst>
          </p:cNvPr>
          <p:cNvSpPr/>
          <p:nvPr/>
        </p:nvSpPr>
        <p:spPr>
          <a:xfrm>
            <a:off x="7986566" y="6301085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otham SSm B"/>
                <a:ea typeface="Times New Roman" panose="02020603050405020304" pitchFamily="18" charset="0"/>
                <a:cs typeface="Times New Roman" panose="02020603050405020304" pitchFamily="18" charset="0"/>
              </a:rPr>
              <a:t>MR-06</a:t>
            </a:r>
            <a:endParaRPr lang="en-US" b="1" dirty="0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2A2B573D-C7D0-4694-B8F9-DB1B501F9DA4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t="6793" r="2553" b="4064"/>
          <a:stretch/>
        </p:blipFill>
        <p:spPr bwMode="auto">
          <a:xfrm>
            <a:off x="7280911" y="2910821"/>
            <a:ext cx="4027170" cy="33548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227753" y="422741"/>
            <a:ext cx="4420279" cy="1831837"/>
          </a:xfrm>
          <a:prstGeom prst="roundRect">
            <a:avLst/>
          </a:prstGeom>
          <a:solidFill>
            <a:srgbClr val="F654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Image result for medical testing in pregnancy">
            <a:extLst>
              <a:ext uri="{FF2B5EF4-FFF2-40B4-BE49-F238E27FC236}">
                <a16:creationId xmlns:a16="http://schemas.microsoft.com/office/drawing/2014/main" id="{2A4ED0D4-34D5-434F-AF5B-314223A8189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141" y="585152"/>
            <a:ext cx="1836954" cy="157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Image result for medical testing in pregnancy">
            <a:extLst>
              <a:ext uri="{FF2B5EF4-FFF2-40B4-BE49-F238E27FC236}">
                <a16:creationId xmlns:a16="http://schemas.microsoft.com/office/drawing/2014/main" id="{306088B9-733D-4571-871A-668CC0EFBDAC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635" y="595942"/>
            <a:ext cx="1931725" cy="157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13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17"/>
    </mc:Choice>
    <mc:Fallback xmlns="">
      <p:transition spd="slow" advTm="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4" grpId="0"/>
      <p:bldP spid="2" grpId="0" animBg="1"/>
      <p:bldP spid="3" grpId="0"/>
      <p:bldP spid="5" grpId="0"/>
      <p:bldP spid="118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B9A2BF5-B94A-4D94-A04A-F9EFBE0BC30D}"/>
              </a:ext>
            </a:extLst>
          </p:cNvPr>
          <p:cNvSpPr/>
          <p:nvPr/>
        </p:nvSpPr>
        <p:spPr>
          <a:xfrm>
            <a:off x="8181" y="840509"/>
            <a:ext cx="526470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7ED566-FF35-4076-AFFC-874BCC256F02}"/>
              </a:ext>
            </a:extLst>
          </p:cNvPr>
          <p:cNvSpPr/>
          <p:nvPr/>
        </p:nvSpPr>
        <p:spPr>
          <a:xfrm>
            <a:off x="11787052" y="0"/>
            <a:ext cx="395713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B82A6-0639-4D9C-9901-9ECB1E7EDE2C}"/>
              </a:ext>
            </a:extLst>
          </p:cNvPr>
          <p:cNvSpPr/>
          <p:nvPr/>
        </p:nvSpPr>
        <p:spPr>
          <a:xfrm>
            <a:off x="-9234" y="1"/>
            <a:ext cx="526470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1EBE60-7FB1-4D33-BFD2-4E59C49A292E}"/>
              </a:ext>
            </a:extLst>
          </p:cNvPr>
          <p:cNvSpPr/>
          <p:nvPr/>
        </p:nvSpPr>
        <p:spPr>
          <a:xfrm>
            <a:off x="11787053" y="6405152"/>
            <a:ext cx="404948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B0CAE7-05E0-4983-900B-CDA1D374CA81}"/>
              </a:ext>
            </a:extLst>
          </p:cNvPr>
          <p:cNvSpPr/>
          <p:nvPr/>
        </p:nvSpPr>
        <p:spPr>
          <a:xfrm>
            <a:off x="10829110" y="0"/>
            <a:ext cx="957942" cy="4528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21965DB-718B-4BB6-ACC7-2ABC9483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329" y="85583"/>
            <a:ext cx="957942" cy="294163"/>
          </a:xfrm>
        </p:spPr>
        <p:txBody>
          <a:bodyPr/>
          <a:lstStyle/>
          <a:p>
            <a:fld id="{5544D1C8-89DF-40BB-A53D-2D9BA50F9553}" type="slidenum">
              <a:rPr lang="en-US" smtClean="0"/>
              <a:t>8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573B79-1B39-4733-8B10-B321447739A5}"/>
              </a:ext>
            </a:extLst>
          </p:cNvPr>
          <p:cNvSpPr/>
          <p:nvPr/>
        </p:nvSpPr>
        <p:spPr>
          <a:xfrm>
            <a:off x="597098" y="68166"/>
            <a:ext cx="5041702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 MR VIOLATION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7A538C-9D38-46CE-85F5-77748A011496}"/>
              </a:ext>
            </a:extLst>
          </p:cNvPr>
          <p:cNvSpPr/>
          <p:nvPr/>
        </p:nvSpPr>
        <p:spPr>
          <a:xfrm>
            <a:off x="736699" y="585152"/>
            <a:ext cx="3197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b~b¨Zg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Ave¨kKZv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- †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mvk¨vj</a:t>
            </a:r>
            <a:r>
              <a:rPr lang="en-US" sz="2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1600" b="1" dirty="0">
                <a:solidFill>
                  <a:srgbClr val="002060"/>
                </a:solidFill>
              </a:rPr>
              <a:t>(Minimum Requirements)-Social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A8B143A-0E4D-41E7-93AF-2F636B1A0CF5}"/>
              </a:ext>
            </a:extLst>
          </p:cNvPr>
          <p:cNvSpPr/>
          <p:nvPr/>
        </p:nvSpPr>
        <p:spPr>
          <a:xfrm>
            <a:off x="3933825" y="596665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otham SSm B"/>
                <a:ea typeface="Times New Roman" panose="02020603050405020304" pitchFamily="18" charset="0"/>
                <a:cs typeface="Times New Roman" panose="02020603050405020304" pitchFamily="18" charset="0"/>
              </a:rPr>
              <a:t>MR-07</a:t>
            </a:r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8F27F2-3826-406B-905B-B11943A9727B}"/>
              </a:ext>
            </a:extLst>
          </p:cNvPr>
          <p:cNvSpPr/>
          <p:nvPr/>
        </p:nvSpPr>
        <p:spPr>
          <a:xfrm>
            <a:off x="3015799" y="1422012"/>
            <a:ext cx="6208715" cy="44740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6D639E-8A3D-49E6-9709-B6D1DB4D6AA0}"/>
              </a:ext>
            </a:extLst>
          </p:cNvPr>
          <p:cNvSpPr/>
          <p:nvPr/>
        </p:nvSpPr>
        <p:spPr>
          <a:xfrm>
            <a:off x="5032817" y="5994076"/>
            <a:ext cx="2340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Awf‡hvM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msµvšÍ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bxwZgvjv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27" name="Picture 26" descr="Image result for SOCIAL COMPLIANCE grivance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019" y="1517401"/>
            <a:ext cx="2390775" cy="1949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74" y="1422012"/>
            <a:ext cx="2363384" cy="202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Image result for SOCIAL COMPLIANCE grievance 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019" y="3841846"/>
            <a:ext cx="2496929" cy="1781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Image result for SOCIAL COMPLIANCE grivance LOGO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1" t="60607" r="6432" b="21933"/>
          <a:stretch/>
        </p:blipFill>
        <p:spPr bwMode="auto">
          <a:xfrm>
            <a:off x="6359247" y="3841846"/>
            <a:ext cx="2429911" cy="17810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568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17"/>
    </mc:Choice>
    <mc:Fallback xmlns="">
      <p:transition spd="slow" advTm="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B9A2BF5-B94A-4D94-A04A-F9EFBE0BC30D}"/>
              </a:ext>
            </a:extLst>
          </p:cNvPr>
          <p:cNvSpPr/>
          <p:nvPr/>
        </p:nvSpPr>
        <p:spPr>
          <a:xfrm>
            <a:off x="8181" y="840509"/>
            <a:ext cx="526470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7ED566-FF35-4076-AFFC-874BCC256F02}"/>
              </a:ext>
            </a:extLst>
          </p:cNvPr>
          <p:cNvSpPr/>
          <p:nvPr/>
        </p:nvSpPr>
        <p:spPr>
          <a:xfrm>
            <a:off x="11787052" y="0"/>
            <a:ext cx="395713" cy="6024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B82A6-0639-4D9C-9901-9ECB1E7EDE2C}"/>
              </a:ext>
            </a:extLst>
          </p:cNvPr>
          <p:cNvSpPr/>
          <p:nvPr/>
        </p:nvSpPr>
        <p:spPr>
          <a:xfrm>
            <a:off x="-9234" y="1"/>
            <a:ext cx="526470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1EBE60-7FB1-4D33-BFD2-4E59C49A292E}"/>
              </a:ext>
            </a:extLst>
          </p:cNvPr>
          <p:cNvSpPr/>
          <p:nvPr/>
        </p:nvSpPr>
        <p:spPr>
          <a:xfrm>
            <a:off x="11787053" y="6405152"/>
            <a:ext cx="404948" cy="452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B0CAE7-05E0-4983-900B-CDA1D374CA81}"/>
              </a:ext>
            </a:extLst>
          </p:cNvPr>
          <p:cNvSpPr/>
          <p:nvPr/>
        </p:nvSpPr>
        <p:spPr>
          <a:xfrm>
            <a:off x="10829110" y="0"/>
            <a:ext cx="957942" cy="4528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21965DB-718B-4BB6-ACC7-2ABC9483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329" y="85583"/>
            <a:ext cx="957942" cy="294163"/>
          </a:xfrm>
        </p:spPr>
        <p:txBody>
          <a:bodyPr/>
          <a:lstStyle/>
          <a:p>
            <a:fld id="{5544D1C8-89DF-40BB-A53D-2D9BA50F9553}" type="slidenum">
              <a:rPr lang="en-US" smtClean="0"/>
              <a:t>9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573B79-1B39-4733-8B10-B321447739A5}"/>
              </a:ext>
            </a:extLst>
          </p:cNvPr>
          <p:cNvSpPr/>
          <p:nvPr/>
        </p:nvSpPr>
        <p:spPr>
          <a:xfrm>
            <a:off x="597098" y="68166"/>
            <a:ext cx="5041702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 MR VIOLATION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7A538C-9D38-46CE-85F5-77748A011496}"/>
              </a:ext>
            </a:extLst>
          </p:cNvPr>
          <p:cNvSpPr/>
          <p:nvPr/>
        </p:nvSpPr>
        <p:spPr>
          <a:xfrm>
            <a:off x="736699" y="585152"/>
            <a:ext cx="3197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b~b¨Zg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Ave¨kKZv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- †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mvk¨vj</a:t>
            </a:r>
            <a:r>
              <a:rPr lang="en-US" sz="2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1600" b="1" dirty="0">
                <a:solidFill>
                  <a:srgbClr val="002060"/>
                </a:solidFill>
              </a:rPr>
              <a:t>(Minimum Requirements)-Social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A8B143A-0E4D-41E7-93AF-2F636B1A0CF5}"/>
              </a:ext>
            </a:extLst>
          </p:cNvPr>
          <p:cNvSpPr/>
          <p:nvPr/>
        </p:nvSpPr>
        <p:spPr>
          <a:xfrm>
            <a:off x="3933825" y="596665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otham SSm B"/>
                <a:ea typeface="Times New Roman" panose="02020603050405020304" pitchFamily="18" charset="0"/>
                <a:cs typeface="Times New Roman" panose="02020603050405020304" pitchFamily="18" charset="0"/>
              </a:rPr>
              <a:t>MR-08</a:t>
            </a:r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6D639E-8A3D-49E6-9709-B6D1DB4D6AA0}"/>
              </a:ext>
            </a:extLst>
          </p:cNvPr>
          <p:cNvSpPr/>
          <p:nvPr/>
        </p:nvSpPr>
        <p:spPr>
          <a:xfrm>
            <a:off x="4810988" y="5966650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nqivbx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ˆ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elg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we‡ivax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bxwZgvjv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21" name="Picture 20" descr="Image result for SOCIAL COMPLIANCE Discriminatory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60" y="3358875"/>
            <a:ext cx="2857500" cy="228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Image result for SOCIAL COMPLIANCE Discriminatory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875" y="3358875"/>
            <a:ext cx="2706001" cy="228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Related 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516" y="1404507"/>
            <a:ext cx="2606425" cy="1569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http://banglasongbad24.com/media/20170418070155_sexual-harrassment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799" y="1406168"/>
            <a:ext cx="2742607" cy="156949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F6D639E-8A3D-49E6-9709-B6D1DB4D6AA0}"/>
              </a:ext>
            </a:extLst>
          </p:cNvPr>
          <p:cNvSpPr/>
          <p:nvPr/>
        </p:nvSpPr>
        <p:spPr>
          <a:xfrm>
            <a:off x="4485550" y="4840022"/>
            <a:ext cx="2252540" cy="369332"/>
          </a:xfrm>
          <a:prstGeom prst="rect">
            <a:avLst/>
          </a:prstGeom>
          <a:solidFill>
            <a:srgbClr val="9966FF"/>
          </a:solidFill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bvix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cyiæl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GK‡Î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6D639E-8A3D-49E6-9709-B6D1DB4D6AA0}"/>
              </a:ext>
            </a:extLst>
          </p:cNvPr>
          <p:cNvSpPr/>
          <p:nvPr/>
        </p:nvSpPr>
        <p:spPr>
          <a:xfrm>
            <a:off x="4777740" y="3852645"/>
            <a:ext cx="147530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elg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`~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ixKib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6D639E-8A3D-49E6-9709-B6D1DB4D6AA0}"/>
              </a:ext>
            </a:extLst>
          </p:cNvPr>
          <p:cNvSpPr/>
          <p:nvPr/>
        </p:nvSpPr>
        <p:spPr>
          <a:xfrm>
            <a:off x="4642713" y="2189252"/>
            <a:ext cx="1996869" cy="369332"/>
          </a:xfrm>
          <a:prstGeom prst="rect">
            <a:avLst/>
          </a:prstGeom>
          <a:solidFill>
            <a:srgbClr val="F14023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Kg©‡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hŠb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nqivbx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5" name="Up-Down Arrow 4"/>
          <p:cNvSpPr/>
          <p:nvPr/>
        </p:nvSpPr>
        <p:spPr>
          <a:xfrm rot="16200000">
            <a:off x="5454604" y="4046315"/>
            <a:ext cx="218980" cy="969368"/>
          </a:xfrm>
          <a:prstGeom prst="upDownArrow">
            <a:avLst>
              <a:gd name="adj1" fmla="val 50000"/>
              <a:gd name="adj2" fmla="val 86870"/>
            </a:avLst>
          </a:prstGeom>
          <a:solidFill>
            <a:srgbClr val="3F50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17"/>
    </mc:Choice>
    <mc:Fallback xmlns="">
      <p:transition spd="slow" advTm="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3" grpId="0"/>
      <p:bldP spid="26" grpId="0" animBg="1"/>
      <p:bldP spid="28" grpId="0" animBg="1"/>
      <p:bldP spid="29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892</Words>
  <Application>Microsoft Office PowerPoint</Application>
  <PresentationFormat>Widescreen</PresentationFormat>
  <Paragraphs>211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Gotham SSm B</vt:lpstr>
      <vt:lpstr>SutonnyMJ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wgwbgvg wiKzBi‡g›U </dc:title>
  <dc:creator>Tahmina</dc:creator>
  <cp:lastModifiedBy>ICT</cp:lastModifiedBy>
  <cp:revision>87</cp:revision>
  <cp:lastPrinted>2024-03-17T13:38:41Z</cp:lastPrinted>
  <dcterms:created xsi:type="dcterms:W3CDTF">2019-04-11T11:22:59Z</dcterms:created>
  <dcterms:modified xsi:type="dcterms:W3CDTF">2024-12-11T11:07:17Z</dcterms:modified>
</cp:coreProperties>
</file>